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4.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5.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6.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69" r:id="rId3"/>
    <p:sldMasterId id="2147483703" r:id="rId4"/>
    <p:sldMasterId id="2147483737" r:id="rId5"/>
    <p:sldMasterId id="2147483771" r:id="rId6"/>
    <p:sldMasterId id="2147483805" r:id="rId7"/>
  </p:sldMasterIdLst>
  <p:notesMasterIdLst>
    <p:notesMasterId r:id="rId41"/>
  </p:notesMasterIdLst>
  <p:sldIdLst>
    <p:sldId id="256" r:id="rId8"/>
    <p:sldId id="272" r:id="rId9"/>
    <p:sldId id="273" r:id="rId10"/>
    <p:sldId id="274" r:id="rId11"/>
    <p:sldId id="275" r:id="rId12"/>
    <p:sldId id="276" r:id="rId13"/>
    <p:sldId id="268" r:id="rId14"/>
    <p:sldId id="269" r:id="rId15"/>
    <p:sldId id="297" r:id="rId16"/>
    <p:sldId id="299" r:id="rId17"/>
    <p:sldId id="257" r:id="rId18"/>
    <p:sldId id="258" r:id="rId19"/>
    <p:sldId id="270" r:id="rId20"/>
    <p:sldId id="271" r:id="rId21"/>
    <p:sldId id="261" r:id="rId22"/>
    <p:sldId id="262" r:id="rId23"/>
    <p:sldId id="263" r:id="rId24"/>
    <p:sldId id="264" r:id="rId25"/>
    <p:sldId id="265" r:id="rId26"/>
    <p:sldId id="266" r:id="rId27"/>
    <p:sldId id="298" r:id="rId28"/>
    <p:sldId id="277" r:id="rId29"/>
    <p:sldId id="289" r:id="rId30"/>
    <p:sldId id="290" r:id="rId31"/>
    <p:sldId id="279" r:id="rId32"/>
    <p:sldId id="280" r:id="rId33"/>
    <p:sldId id="291" r:id="rId34"/>
    <p:sldId id="292" r:id="rId35"/>
    <p:sldId id="267" r:id="rId36"/>
    <p:sldId id="295" r:id="rId37"/>
    <p:sldId id="285" r:id="rId38"/>
    <p:sldId id="293" r:id="rId39"/>
    <p:sldId id="296" r:id="rId40"/>
  </p:sldIdLst>
  <p:sldSz cx="12192000" cy="6858000"/>
  <p:notesSz cx="6858000" cy="9144000"/>
  <p:defaultTextStyle>
    <a:defPPr>
      <a:defRPr lang="en-US"/>
    </a:defPPr>
    <a:lvl1pPr marL="0" algn="l" defTabSz="457083" rtl="0" eaLnBrk="1" latinLnBrk="0" hangingPunct="1">
      <a:defRPr sz="1900" kern="1200">
        <a:solidFill>
          <a:schemeClr val="tx1"/>
        </a:solidFill>
        <a:latin typeface="+mn-lt"/>
        <a:ea typeface="+mn-ea"/>
        <a:cs typeface="+mn-cs"/>
      </a:defRPr>
    </a:lvl1pPr>
    <a:lvl2pPr marL="457083" algn="l" defTabSz="457083" rtl="0" eaLnBrk="1" latinLnBrk="0" hangingPunct="1">
      <a:defRPr sz="1900" kern="1200">
        <a:solidFill>
          <a:schemeClr val="tx1"/>
        </a:solidFill>
        <a:latin typeface="+mn-lt"/>
        <a:ea typeface="+mn-ea"/>
        <a:cs typeface="+mn-cs"/>
      </a:defRPr>
    </a:lvl2pPr>
    <a:lvl3pPr marL="914173" algn="l" defTabSz="457083" rtl="0" eaLnBrk="1" latinLnBrk="0" hangingPunct="1">
      <a:defRPr sz="1900" kern="1200">
        <a:solidFill>
          <a:schemeClr val="tx1"/>
        </a:solidFill>
        <a:latin typeface="+mn-lt"/>
        <a:ea typeface="+mn-ea"/>
        <a:cs typeface="+mn-cs"/>
      </a:defRPr>
    </a:lvl3pPr>
    <a:lvl4pPr marL="1371260" algn="l" defTabSz="457083" rtl="0" eaLnBrk="1" latinLnBrk="0" hangingPunct="1">
      <a:defRPr sz="1900" kern="1200">
        <a:solidFill>
          <a:schemeClr val="tx1"/>
        </a:solidFill>
        <a:latin typeface="+mn-lt"/>
        <a:ea typeface="+mn-ea"/>
        <a:cs typeface="+mn-cs"/>
      </a:defRPr>
    </a:lvl4pPr>
    <a:lvl5pPr marL="1828346" algn="l" defTabSz="457083" rtl="0" eaLnBrk="1" latinLnBrk="0" hangingPunct="1">
      <a:defRPr sz="1900" kern="1200">
        <a:solidFill>
          <a:schemeClr val="tx1"/>
        </a:solidFill>
        <a:latin typeface="+mn-lt"/>
        <a:ea typeface="+mn-ea"/>
        <a:cs typeface="+mn-cs"/>
      </a:defRPr>
    </a:lvl5pPr>
    <a:lvl6pPr marL="2285438" algn="l" defTabSz="457083" rtl="0" eaLnBrk="1" latinLnBrk="0" hangingPunct="1">
      <a:defRPr sz="1900" kern="1200">
        <a:solidFill>
          <a:schemeClr val="tx1"/>
        </a:solidFill>
        <a:latin typeface="+mn-lt"/>
        <a:ea typeface="+mn-ea"/>
        <a:cs typeface="+mn-cs"/>
      </a:defRPr>
    </a:lvl6pPr>
    <a:lvl7pPr marL="2742518" algn="l" defTabSz="457083" rtl="0" eaLnBrk="1" latinLnBrk="0" hangingPunct="1">
      <a:defRPr sz="1900" kern="1200">
        <a:solidFill>
          <a:schemeClr val="tx1"/>
        </a:solidFill>
        <a:latin typeface="+mn-lt"/>
        <a:ea typeface="+mn-ea"/>
        <a:cs typeface="+mn-cs"/>
      </a:defRPr>
    </a:lvl7pPr>
    <a:lvl8pPr marL="3199600" algn="l" defTabSz="457083" rtl="0" eaLnBrk="1" latinLnBrk="0" hangingPunct="1">
      <a:defRPr sz="1900" kern="1200">
        <a:solidFill>
          <a:schemeClr val="tx1"/>
        </a:solidFill>
        <a:latin typeface="+mn-lt"/>
        <a:ea typeface="+mn-ea"/>
        <a:cs typeface="+mn-cs"/>
      </a:defRPr>
    </a:lvl8pPr>
    <a:lvl9pPr marL="3656683" algn="l" defTabSz="457083"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458" autoAdjust="0"/>
  </p:normalViewPr>
  <p:slideViewPr>
    <p:cSldViewPr snapToGrid="0" snapToObjects="1">
      <p:cViewPr varScale="1">
        <p:scale>
          <a:sx n="101" d="100"/>
          <a:sy n="101" d="100"/>
        </p:scale>
        <p:origin x="-128" y="-312"/>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9" Type="http://schemas.openxmlformats.org/officeDocument/2006/relationships/slide" Target="slides/slide2.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 Target="slides/slide1.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notesMaster" Target="notesMasters/notesMaster1.xml"/><Relationship Id="rId42" Type="http://schemas.openxmlformats.org/officeDocument/2006/relationships/printerSettings" Target="printerSettings/printerSettings1.bin"/><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FFB9D-82D9-42C4-AD73-0BACCDB6E7C5}" type="datetimeFigureOut">
              <a:rPr lang="en-US" smtClean="0"/>
              <a:t>10/19/15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3B2998-E0D0-4B2F-8F6F-697DF301A089}" type="slidenum">
              <a:rPr lang="en-US" smtClean="0"/>
              <a:t>‹#›</a:t>
            </a:fld>
            <a:endParaRPr lang="en-US"/>
          </a:p>
        </p:txBody>
      </p:sp>
    </p:spTree>
    <p:extLst>
      <p:ext uri="{BB962C8B-B14F-4D97-AF65-F5344CB8AC3E}">
        <p14:creationId xmlns:p14="http://schemas.microsoft.com/office/powerpoint/2010/main" val="2495856363"/>
      </p:ext>
    </p:extLst>
  </p:cSld>
  <p:clrMap bg1="lt1" tx1="dk1" bg2="lt2" tx2="dk2" accent1="accent1" accent2="accent2" accent3="accent3" accent4="accent4" accent5="accent5" accent6="accent6" hlink="hlink" folHlink="folHlink"/>
  <p:notesStyle>
    <a:lvl1pPr marL="0" algn="l" defTabSz="914173" rtl="0" eaLnBrk="1" latinLnBrk="0" hangingPunct="1">
      <a:defRPr sz="1200" kern="1200">
        <a:solidFill>
          <a:schemeClr val="tx1"/>
        </a:solidFill>
        <a:latin typeface="+mn-lt"/>
        <a:ea typeface="+mn-ea"/>
        <a:cs typeface="+mn-cs"/>
      </a:defRPr>
    </a:lvl1pPr>
    <a:lvl2pPr marL="457083" algn="l" defTabSz="914173" rtl="0" eaLnBrk="1" latinLnBrk="0" hangingPunct="1">
      <a:defRPr sz="1200" kern="1200">
        <a:solidFill>
          <a:schemeClr val="tx1"/>
        </a:solidFill>
        <a:latin typeface="+mn-lt"/>
        <a:ea typeface="+mn-ea"/>
        <a:cs typeface="+mn-cs"/>
      </a:defRPr>
    </a:lvl2pPr>
    <a:lvl3pPr marL="914173" algn="l" defTabSz="914173" rtl="0" eaLnBrk="1" latinLnBrk="0" hangingPunct="1">
      <a:defRPr sz="1200" kern="1200">
        <a:solidFill>
          <a:schemeClr val="tx1"/>
        </a:solidFill>
        <a:latin typeface="+mn-lt"/>
        <a:ea typeface="+mn-ea"/>
        <a:cs typeface="+mn-cs"/>
      </a:defRPr>
    </a:lvl3pPr>
    <a:lvl4pPr marL="1371260" algn="l" defTabSz="914173" rtl="0" eaLnBrk="1" latinLnBrk="0" hangingPunct="1">
      <a:defRPr sz="1200" kern="1200">
        <a:solidFill>
          <a:schemeClr val="tx1"/>
        </a:solidFill>
        <a:latin typeface="+mn-lt"/>
        <a:ea typeface="+mn-ea"/>
        <a:cs typeface="+mn-cs"/>
      </a:defRPr>
    </a:lvl4pPr>
    <a:lvl5pPr marL="1828346" algn="l" defTabSz="914173" rtl="0" eaLnBrk="1" latinLnBrk="0" hangingPunct="1">
      <a:defRPr sz="1200" kern="1200">
        <a:solidFill>
          <a:schemeClr val="tx1"/>
        </a:solidFill>
        <a:latin typeface="+mn-lt"/>
        <a:ea typeface="+mn-ea"/>
        <a:cs typeface="+mn-cs"/>
      </a:defRPr>
    </a:lvl5pPr>
    <a:lvl6pPr marL="2285438" algn="l" defTabSz="914173" rtl="0" eaLnBrk="1" latinLnBrk="0" hangingPunct="1">
      <a:defRPr sz="1200" kern="1200">
        <a:solidFill>
          <a:schemeClr val="tx1"/>
        </a:solidFill>
        <a:latin typeface="+mn-lt"/>
        <a:ea typeface="+mn-ea"/>
        <a:cs typeface="+mn-cs"/>
      </a:defRPr>
    </a:lvl6pPr>
    <a:lvl7pPr marL="2742518" algn="l" defTabSz="914173" rtl="0" eaLnBrk="1" latinLnBrk="0" hangingPunct="1">
      <a:defRPr sz="1200" kern="1200">
        <a:solidFill>
          <a:schemeClr val="tx1"/>
        </a:solidFill>
        <a:latin typeface="+mn-lt"/>
        <a:ea typeface="+mn-ea"/>
        <a:cs typeface="+mn-cs"/>
      </a:defRPr>
    </a:lvl7pPr>
    <a:lvl8pPr marL="3199600" algn="l" defTabSz="914173" rtl="0" eaLnBrk="1" latinLnBrk="0" hangingPunct="1">
      <a:defRPr sz="1200" kern="1200">
        <a:solidFill>
          <a:schemeClr val="tx1"/>
        </a:solidFill>
        <a:latin typeface="+mn-lt"/>
        <a:ea typeface="+mn-ea"/>
        <a:cs typeface="+mn-cs"/>
      </a:defRPr>
    </a:lvl8pPr>
    <a:lvl9pPr marL="3656683" algn="l" defTabSz="91417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ts val="600"/>
              </a:spcBef>
              <a:spcAft>
                <a:spcPts val="600"/>
              </a:spcAft>
            </a:pPr>
            <a:r>
              <a:rPr lang="en-US" dirty="0" smtClean="0"/>
              <a:t>USAA’s military roots go way back. USAA was founded in 1922 when 25 Army officers got together in San Antonio, Texas, at the Gunter Hotel.</a:t>
            </a:r>
          </a:p>
          <a:p>
            <a:pPr>
              <a:spcBef>
                <a:spcPts val="600"/>
              </a:spcBef>
              <a:spcAft>
                <a:spcPts val="600"/>
              </a:spcAft>
            </a:pPr>
            <a:r>
              <a:rPr lang="en-US" dirty="0" smtClean="0"/>
              <a:t>They couldn’t find insurance companies to insure their automobiles, because their military lifestyles were considered too risky.</a:t>
            </a:r>
          </a:p>
          <a:p>
            <a:pPr>
              <a:spcBef>
                <a:spcPts val="600"/>
              </a:spcBef>
              <a:spcAft>
                <a:spcPts val="600"/>
              </a:spcAft>
            </a:pPr>
            <a:r>
              <a:rPr lang="en-US" dirty="0" smtClean="0"/>
              <a:t>So they pooled their money and formed an association to insure one another when no one else would.</a:t>
            </a:r>
          </a:p>
          <a:p>
            <a:pPr>
              <a:spcBef>
                <a:spcPts val="600"/>
              </a:spcBef>
              <a:spcAft>
                <a:spcPts val="600"/>
              </a:spcAft>
            </a:pPr>
            <a:r>
              <a:rPr lang="en-US" dirty="0" smtClean="0"/>
              <a:t>For more than 90 years and counting, USAA has remained an organization</a:t>
            </a:r>
            <a:r>
              <a:rPr lang="en-US" baseline="0" dirty="0" smtClean="0"/>
              <a:t> that strives to look </a:t>
            </a:r>
            <a:r>
              <a:rPr lang="en-US" dirty="0" smtClean="0"/>
              <a:t>out for the best interests of the membership.</a:t>
            </a:r>
            <a:endParaRPr lang="en-US" dirty="0"/>
          </a:p>
        </p:txBody>
      </p:sp>
    </p:spTree>
    <p:extLst>
      <p:ext uri="{BB962C8B-B14F-4D97-AF65-F5344CB8AC3E}">
        <p14:creationId xmlns:p14="http://schemas.microsoft.com/office/powerpoint/2010/main" val="3031866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a:ln/>
        </p:spPr>
      </p:sp>
      <p:sp>
        <p:nvSpPr>
          <p:cNvPr id="18434" name="Notes Placeholder 2"/>
          <p:cNvSpPr>
            <a:spLocks noGrp="1"/>
          </p:cNvSpPr>
          <p:nvPr>
            <p:ph type="body" idx="1"/>
          </p:nvPr>
        </p:nvSpPr>
        <p:spPr>
          <a:noFill/>
          <a:ln/>
        </p:spPr>
        <p:txBody>
          <a:bodyPr/>
          <a:lstStyle/>
          <a:p>
            <a:r>
              <a:rPr lang="en-US" dirty="0" smtClean="0">
                <a:latin typeface="Calibri" pitchFamily="34" charset="0"/>
                <a:ea typeface="MS PGothic" pitchFamily="34" charset="-128"/>
              </a:rPr>
              <a:t>This highlights the focus that we have had in IBM on driving improvements across</a:t>
            </a:r>
            <a:r>
              <a:rPr lang="en-US" baseline="0" dirty="0" smtClean="0">
                <a:latin typeface="Calibri" pitchFamily="34" charset="0"/>
                <a:ea typeface="MS PGothic" pitchFamily="34" charset="-128"/>
              </a:rPr>
              <a:t> the entire lifecycle. These metrics has helped us to achieve improvements in collaboration between the business and </a:t>
            </a:r>
            <a:r>
              <a:rPr lang="en-US" baseline="0" dirty="0" err="1" smtClean="0">
                <a:latin typeface="Calibri" pitchFamily="34" charset="0"/>
                <a:ea typeface="MS PGothic" pitchFamily="34" charset="-128"/>
              </a:rPr>
              <a:t>dev</a:t>
            </a:r>
            <a:r>
              <a:rPr lang="en-US" baseline="0" dirty="0" smtClean="0">
                <a:latin typeface="Calibri" pitchFamily="34" charset="0"/>
                <a:ea typeface="MS PGothic" pitchFamily="34" charset="-128"/>
              </a:rPr>
              <a:t>/test/ops and also driven significant improvements in the efficiency of our organization and effectiveness of our products in the industry. Now as we are broadening the usage of these improvements we are now focusing on Scaling these practices to a larger set of services and teams so – click for the next page (in screen show mode)</a:t>
            </a:r>
            <a:endParaRPr lang="en-US" dirty="0" smtClean="0">
              <a:latin typeface="Calibri" pitchFamily="34" charset="0"/>
              <a:ea typeface="MS PGothic" pitchFamily="34" charset="-128"/>
            </a:endParaRPr>
          </a:p>
        </p:txBody>
      </p:sp>
      <p:sp>
        <p:nvSpPr>
          <p:cNvPr id="18435" name="Slide Number Placeholder 3"/>
          <p:cNvSpPr>
            <a:spLocks noGrp="1"/>
          </p:cNvSpPr>
          <p:nvPr>
            <p:ph type="sldNum" sz="quarter" idx="5"/>
          </p:nvPr>
        </p:nvSpPr>
        <p:spPr>
          <a:xfrm>
            <a:off x="-91627" y="-243589"/>
            <a:ext cx="183254" cy="291996"/>
          </a:xfrm>
          <a:noFill/>
        </p:spPr>
        <p:txBody>
          <a:bodyPr/>
          <a:lstStyle/>
          <a:p>
            <a:pPr defTabSz="939292"/>
            <a:fld id="{CFE93AEC-5D11-45EF-B2FE-F5AE29180406}" type="slidenum">
              <a:rPr lang="en-GB" sz="1300">
                <a:latin typeface="Arial" charset="0"/>
                <a:ea typeface="MS PGothic" pitchFamily="34" charset="-128"/>
                <a:cs typeface="Arial" charset="0"/>
              </a:rPr>
              <a:pPr defTabSz="939292"/>
              <a:t>25</a:t>
            </a:fld>
            <a:endParaRPr lang="en-GB" sz="1300">
              <a:latin typeface="Arial" charset="0"/>
              <a:ea typeface="MS PGothic" pitchFamily="34" charset="-128"/>
              <a:cs typeface="Arial" charset="0"/>
            </a:endParaRPr>
          </a:p>
        </p:txBody>
      </p:sp>
    </p:spTree>
    <p:extLst>
      <p:ext uri="{BB962C8B-B14F-4D97-AF65-F5344CB8AC3E}">
        <p14:creationId xmlns:p14="http://schemas.microsoft.com/office/powerpoint/2010/main" val="136450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a:ln/>
        </p:spPr>
      </p:sp>
      <p:sp>
        <p:nvSpPr>
          <p:cNvPr id="18434" name="Notes Placeholder 2"/>
          <p:cNvSpPr>
            <a:spLocks noGrp="1"/>
          </p:cNvSpPr>
          <p:nvPr>
            <p:ph type="body" idx="1"/>
          </p:nvPr>
        </p:nvSpPr>
        <p:spPr>
          <a:noFill/>
          <a:ln/>
        </p:spPr>
        <p:txBody>
          <a:bodyPr/>
          <a:lstStyle/>
          <a:p>
            <a:r>
              <a:rPr lang="en-US" dirty="0" smtClean="0">
                <a:latin typeface="Calibri" pitchFamily="34" charset="0"/>
                <a:ea typeface="MS PGothic" pitchFamily="34" charset="-128"/>
              </a:rPr>
              <a:t>DRAFT The numbers on this slide are still being finalized with the team. Scaling</a:t>
            </a:r>
            <a:r>
              <a:rPr lang="en-US" baseline="0" dirty="0" smtClean="0">
                <a:latin typeface="Calibri" pitchFamily="34" charset="0"/>
                <a:ea typeface="MS PGothic" pitchFamily="34" charset="-128"/>
              </a:rPr>
              <a:t> so in addition to time we have added volume to our way of driving the next wave of improvements. We need to support multiple teams building services and </a:t>
            </a:r>
            <a:r>
              <a:rPr lang="en-US" baseline="0" dirty="0" err="1" smtClean="0">
                <a:latin typeface="Calibri" pitchFamily="34" charset="0"/>
                <a:ea typeface="MS PGothic" pitchFamily="34" charset="-128"/>
              </a:rPr>
              <a:t>capaiblities</a:t>
            </a:r>
            <a:r>
              <a:rPr lang="en-US" baseline="0" dirty="0" smtClean="0">
                <a:latin typeface="Calibri" pitchFamily="34" charset="0"/>
                <a:ea typeface="MS PGothic" pitchFamily="34" charset="-128"/>
              </a:rPr>
              <a:t> in parallel so scale (of our pipeline, automated testing, build) has become an essential </a:t>
            </a:r>
            <a:r>
              <a:rPr lang="en-US" baseline="0" dirty="0" err="1" smtClean="0">
                <a:latin typeface="Calibri" pitchFamily="34" charset="0"/>
                <a:ea typeface="MS PGothic" pitchFamily="34" charset="-128"/>
              </a:rPr>
              <a:t>mesure</a:t>
            </a:r>
            <a:r>
              <a:rPr lang="en-US" baseline="0" dirty="0" smtClean="0">
                <a:latin typeface="Calibri" pitchFamily="34" charset="0"/>
                <a:ea typeface="MS PGothic" pitchFamily="34" charset="-128"/>
              </a:rPr>
              <a:t> for our future success. This year we are not focused on not only our quarterly deliverables by daily to our own ‘</a:t>
            </a:r>
            <a:r>
              <a:rPr lang="en-US" baseline="0" dirty="0" err="1" smtClean="0">
                <a:latin typeface="Calibri" pitchFamily="34" charset="0"/>
                <a:ea typeface="MS PGothic" pitchFamily="34" charset="-128"/>
              </a:rPr>
              <a:t>selfhost</a:t>
            </a:r>
            <a:r>
              <a:rPr lang="en-US" baseline="0" dirty="0" smtClean="0">
                <a:latin typeface="Calibri" pitchFamily="34" charset="0"/>
                <a:ea typeface="MS PGothic" pitchFamily="34" charset="-128"/>
              </a:rPr>
              <a:t> </a:t>
            </a:r>
            <a:r>
              <a:rPr lang="en-US" baseline="0" dirty="0" err="1" smtClean="0">
                <a:latin typeface="Calibri" pitchFamily="34" charset="0"/>
                <a:ea typeface="MS PGothic" pitchFamily="34" charset="-128"/>
              </a:rPr>
              <a:t>enviroment</a:t>
            </a:r>
            <a:r>
              <a:rPr lang="en-US" baseline="0" dirty="0" smtClean="0">
                <a:latin typeface="Calibri" pitchFamily="34" charset="0"/>
                <a:ea typeface="MS PGothic" pitchFamily="34" charset="-128"/>
              </a:rPr>
              <a:t> and monthly to our clients via our </a:t>
            </a:r>
            <a:r>
              <a:rPr lang="en-US" baseline="0" dirty="0" err="1" smtClean="0">
                <a:latin typeface="Calibri" pitchFamily="34" charset="0"/>
                <a:ea typeface="MS PGothic" pitchFamily="34" charset="-128"/>
              </a:rPr>
              <a:t>jazz.net</a:t>
            </a:r>
            <a:r>
              <a:rPr lang="en-US" baseline="0" dirty="0" smtClean="0">
                <a:latin typeface="Calibri" pitchFamily="34" charset="0"/>
                <a:ea typeface="MS PGothic" pitchFamily="34" charset="-128"/>
              </a:rPr>
              <a:t> community.</a:t>
            </a:r>
            <a:endParaRPr lang="en-US" dirty="0" smtClean="0">
              <a:latin typeface="Calibri" pitchFamily="34" charset="0"/>
              <a:ea typeface="MS PGothic" pitchFamily="34" charset="-128"/>
            </a:endParaRPr>
          </a:p>
        </p:txBody>
      </p:sp>
      <p:sp>
        <p:nvSpPr>
          <p:cNvPr id="18435" name="Slide Number Placeholder 3"/>
          <p:cNvSpPr>
            <a:spLocks noGrp="1"/>
          </p:cNvSpPr>
          <p:nvPr>
            <p:ph type="sldNum" sz="quarter" idx="5"/>
          </p:nvPr>
        </p:nvSpPr>
        <p:spPr>
          <a:xfrm>
            <a:off x="-93494" y="-247311"/>
            <a:ext cx="186987" cy="296457"/>
          </a:xfrm>
          <a:noFill/>
        </p:spPr>
        <p:txBody>
          <a:bodyPr/>
          <a:lstStyle/>
          <a:p>
            <a:pPr defTabSz="955636"/>
            <a:fld id="{CFE93AEC-5D11-45EF-B2FE-F5AE29180406}" type="slidenum">
              <a:rPr lang="en-GB" sz="1300">
                <a:solidFill>
                  <a:srgbClr val="000000"/>
                </a:solidFill>
                <a:latin typeface="Arial" charset="0"/>
                <a:ea typeface="MS PGothic" pitchFamily="34" charset="-128"/>
                <a:cs typeface="Arial" charset="0"/>
              </a:rPr>
              <a:pPr defTabSz="955636"/>
              <a:t>26</a:t>
            </a:fld>
            <a:endParaRPr lang="en-GB" sz="1300">
              <a:solidFill>
                <a:srgbClr val="000000"/>
              </a:solidFill>
              <a:latin typeface="Arial" charset="0"/>
              <a:ea typeface="MS PGothic" pitchFamily="34" charset="-128"/>
              <a:cs typeface="Arial" charset="0"/>
            </a:endParaRPr>
          </a:p>
        </p:txBody>
      </p:sp>
    </p:spTree>
    <p:extLst>
      <p:ext uri="{BB962C8B-B14F-4D97-AF65-F5344CB8AC3E}">
        <p14:creationId xmlns:p14="http://schemas.microsoft.com/office/powerpoint/2010/main" val="202118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2" name="Rectangle 6"/>
          <p:cNvSpPr>
            <a:spLocks noGrp="1" noChangeArrowheads="1"/>
          </p:cNvSpPr>
          <p:nvPr>
            <p:ph type="sldNum" sz="quarter" idx="5"/>
          </p:nvPr>
        </p:nvSpPr>
        <p:spPr>
          <a:xfrm>
            <a:off x="-91627" y="-348209"/>
            <a:ext cx="183254" cy="396616"/>
          </a:xfrm>
          <a:noFill/>
        </p:spPr>
        <p:txBody>
          <a:bodyPr/>
          <a:lstStyle/>
          <a:p>
            <a:pPr defTabSz="912812"/>
            <a:fld id="{2E4B4E1F-233B-48AA-B5B9-F5E41FED5EC2}" type="slidenum">
              <a:rPr lang="en-US" sz="1100">
                <a:latin typeface="Calibri" pitchFamily="34" charset="0"/>
                <a:ea typeface="MS PGothic" pitchFamily="34" charset="-128"/>
                <a:cs typeface="Arial" charset="0"/>
              </a:rPr>
              <a:pPr defTabSz="912812"/>
              <a:t>27</a:t>
            </a:fld>
            <a:endParaRPr lang="en-US" sz="1100">
              <a:latin typeface="Calibri" pitchFamily="34" charset="0"/>
              <a:ea typeface="MS PGothic" pitchFamily="34" charset="-128"/>
              <a:cs typeface="Arial" charset="0"/>
            </a:endParaRPr>
          </a:p>
        </p:txBody>
      </p:sp>
      <p:sp>
        <p:nvSpPr>
          <p:cNvPr id="25603" name="Rectangle 1"/>
          <p:cNvSpPr>
            <a:spLocks noGrp="1" noRot="1" noChangeAspect="1" noChangeArrowheads="1" noTextEdit="1"/>
          </p:cNvSpPr>
          <p:nvPr>
            <p:ph type="sldImg"/>
          </p:nvPr>
        </p:nvSpPr>
        <p:spPr>
          <a:solidFill>
            <a:srgbClr val="FFFFFF"/>
          </a:solidFill>
          <a:ln/>
        </p:spPr>
      </p:sp>
      <p:sp>
        <p:nvSpPr>
          <p:cNvPr id="25604" name="Text Box 2"/>
          <p:cNvSpPr>
            <a:spLocks noGrp="1" noChangeArrowheads="1"/>
          </p:cNvSpPr>
          <p:nvPr>
            <p:ph type="body" idx="1"/>
          </p:nvPr>
        </p:nvSpPr>
        <p:spPr>
          <a:xfrm>
            <a:off x="686422" y="4344025"/>
            <a:ext cx="5485157" cy="5027951"/>
          </a:xfrm>
          <a:noFill/>
          <a:ln/>
        </p:spPr>
        <p:txBody>
          <a:bodyPr/>
          <a:lstStyle/>
          <a:p>
            <a:pPr>
              <a:spcBef>
                <a:spcPts val="441"/>
              </a:spcBef>
              <a:tabLst>
                <a:tab pos="0" algn="l"/>
                <a:tab pos="886331" algn="l"/>
                <a:tab pos="1774219" algn="l"/>
                <a:tab pos="2660550" algn="l"/>
                <a:tab pos="3548438" algn="l"/>
                <a:tab pos="4434769" algn="l"/>
                <a:tab pos="5322657" algn="l"/>
                <a:tab pos="6210545" algn="l"/>
                <a:tab pos="7096875" algn="l"/>
                <a:tab pos="7986321" algn="l"/>
                <a:tab pos="8874210" algn="l"/>
                <a:tab pos="9762098" algn="l"/>
              </a:tabLst>
            </a:pPr>
            <a:endParaRPr lang="en-US" smtClean="0">
              <a:latin typeface="Calibri" pitchFamily="34" charset="0"/>
            </a:endParaRPr>
          </a:p>
        </p:txBody>
      </p:sp>
      <p:sp>
        <p:nvSpPr>
          <p:cNvPr id="25605" name="Text Box 3"/>
          <p:cNvSpPr txBox="1">
            <a:spLocks noChangeArrowheads="1"/>
          </p:cNvSpPr>
          <p:nvPr/>
        </p:nvSpPr>
        <p:spPr bwMode="auto">
          <a:xfrm>
            <a:off x="3884027" y="8684926"/>
            <a:ext cx="2972422" cy="457513"/>
          </a:xfrm>
          <a:prstGeom prst="rect">
            <a:avLst/>
          </a:prstGeom>
          <a:noFill/>
          <a:ln w="9525">
            <a:noFill/>
            <a:miter lim="800000"/>
            <a:headEnd/>
            <a:tailEnd/>
          </a:ln>
        </p:spPr>
        <p:txBody>
          <a:bodyPr lIns="87367" tIns="45430" rIns="87367" bIns="45430" anchor="b"/>
          <a:lstStyle/>
          <a:p>
            <a:pPr algn="r" defTabSz="439271">
              <a:tabLst>
                <a:tab pos="0" algn="l"/>
                <a:tab pos="912812" algn="l"/>
                <a:tab pos="1827181" algn="l"/>
                <a:tab pos="2739992" algn="l"/>
                <a:tab pos="3654361" algn="l"/>
                <a:tab pos="4567173" algn="l"/>
                <a:tab pos="5481542" algn="l"/>
                <a:tab pos="6395911" algn="l"/>
                <a:tab pos="7308722" algn="l"/>
                <a:tab pos="8223092" algn="l"/>
                <a:tab pos="9137460" algn="l"/>
                <a:tab pos="10051830" algn="l"/>
              </a:tabLst>
            </a:pPr>
            <a:fld id="{38196CC2-B104-4529-8D5F-0D5264C972D2}" type="slidenum">
              <a:rPr lang="en-US" sz="1100">
                <a:solidFill>
                  <a:srgbClr val="000000"/>
                </a:solidFill>
                <a:latin typeface="Calibri" pitchFamily="34" charset="0"/>
                <a:ea typeface="MS PGothic" pitchFamily="34" charset="-128"/>
              </a:rPr>
              <a:pPr algn="r" defTabSz="439271">
                <a:tabLst>
                  <a:tab pos="0" algn="l"/>
                  <a:tab pos="912812" algn="l"/>
                  <a:tab pos="1827181" algn="l"/>
                  <a:tab pos="2739992" algn="l"/>
                  <a:tab pos="3654361" algn="l"/>
                  <a:tab pos="4567173" algn="l"/>
                  <a:tab pos="5481542" algn="l"/>
                  <a:tab pos="6395911" algn="l"/>
                  <a:tab pos="7308722" algn="l"/>
                  <a:tab pos="8223092" algn="l"/>
                  <a:tab pos="9137460" algn="l"/>
                  <a:tab pos="10051830" algn="l"/>
                </a:tabLst>
              </a:pPr>
              <a:t>27</a:t>
            </a:fld>
            <a:endParaRPr lang="en-US" sz="1100">
              <a:solidFill>
                <a:srgbClr val="000000"/>
              </a:solidFill>
              <a:latin typeface="Calibri" pitchFamily="34" charset="0"/>
              <a:ea typeface="MS PGothic" pitchFamily="34" charset="-128"/>
            </a:endParaRPr>
          </a:p>
        </p:txBody>
      </p:sp>
    </p:spTree>
    <p:extLst>
      <p:ext uri="{BB962C8B-B14F-4D97-AF65-F5344CB8AC3E}">
        <p14:creationId xmlns:p14="http://schemas.microsoft.com/office/powerpoint/2010/main" val="1281769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800" b="1" dirty="0">
                <a:solidFill>
                  <a:srgbClr val="6B6B6B"/>
                </a:solidFill>
                <a:latin typeface="Arial" charset="0"/>
              </a:rPr>
              <a:t>We have been capturing data as a part of </a:t>
            </a:r>
            <a:r>
              <a:rPr lang="en-US" sz="800" b="1" dirty="0" err="1">
                <a:solidFill>
                  <a:srgbClr val="6B6B6B"/>
                </a:solidFill>
                <a:latin typeface="Arial" charset="0"/>
              </a:rPr>
              <a:t>DevOps</a:t>
            </a:r>
            <a:r>
              <a:rPr lang="en-US" sz="800" b="1" dirty="0">
                <a:solidFill>
                  <a:srgbClr val="6B6B6B"/>
                </a:solidFill>
                <a:latin typeface="Arial" charset="0"/>
              </a:rPr>
              <a:t> environment and now we are experimenting with Watson Services to help us gain insights not previously possible. We learned a significant amount about the patterns of data which have driven us to make continued improvements in our training, documentation etc.</a:t>
            </a:r>
            <a:endParaRPr lang="en-US" sz="800" dirty="0">
              <a:solidFill>
                <a:srgbClr val="6B6B6B"/>
              </a:solidFill>
              <a:latin typeface="Arial" charset="0"/>
            </a:endParaRPr>
          </a:p>
          <a:p>
            <a:pPr eaLnBrk="1" hangingPunct="1"/>
            <a:endParaRPr lang="en-US" sz="800" dirty="0">
              <a:solidFill>
                <a:srgbClr val="6B6B6B"/>
              </a:solidFill>
              <a:latin typeface="Arial" charset="0"/>
            </a:endParaRPr>
          </a:p>
          <a:p>
            <a:pPr defTabSz="898672" fontAlgn="base">
              <a:spcBef>
                <a:spcPct val="30000"/>
              </a:spcBef>
              <a:spcAft>
                <a:spcPct val="0"/>
              </a:spcAft>
              <a:defRPr/>
            </a:pPr>
            <a:r>
              <a:rPr lang="en-US" sz="800" dirty="0"/>
              <a:t/>
            </a:r>
            <a:br>
              <a:rPr lang="en-US" sz="800" dirty="0"/>
            </a:br>
            <a:endParaRPr lang="en-US" sz="800" dirty="0"/>
          </a:p>
          <a:p>
            <a:pPr eaLnBrk="1" hangingPunct="1"/>
            <a:endParaRPr lang="en-US" sz="800" dirty="0">
              <a:solidFill>
                <a:srgbClr val="6B6B6B"/>
              </a:solidFill>
              <a:latin typeface="Arial" charset="0"/>
            </a:endParaRPr>
          </a:p>
        </p:txBody>
      </p:sp>
      <p:sp>
        <p:nvSpPr>
          <p:cNvPr id="4" name="Slide Number Placeholder 3"/>
          <p:cNvSpPr>
            <a:spLocks noGrp="1"/>
          </p:cNvSpPr>
          <p:nvPr>
            <p:ph type="sldNum" sz="quarter" idx="10"/>
          </p:nvPr>
        </p:nvSpPr>
        <p:spPr/>
        <p:txBody>
          <a:bodyPr/>
          <a:lstStyle/>
          <a:p>
            <a:pPr>
              <a:defRPr/>
            </a:pPr>
            <a:fld id="{1E71DF39-8934-4FF4-9521-A5B5A35D56AF}" type="slidenum">
              <a:rPr lang="en-US" altLang="en-US" smtClean="0"/>
              <a:pPr>
                <a:defRPr/>
              </a:pPr>
              <a:t>28</a:t>
            </a:fld>
            <a:endParaRPr lang="en-US" altLang="en-US"/>
          </a:p>
        </p:txBody>
      </p:sp>
    </p:spTree>
    <p:extLst>
      <p:ext uri="{BB962C8B-B14F-4D97-AF65-F5344CB8AC3E}">
        <p14:creationId xmlns:p14="http://schemas.microsoft.com/office/powerpoint/2010/main" val="39721360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lstStyle/>
          <a:p>
            <a:pPr fontAlgn="auto">
              <a:spcBef>
                <a:spcPts val="0"/>
              </a:spcBef>
              <a:spcAft>
                <a:spcPts val="0"/>
              </a:spcAft>
              <a:defRPr/>
            </a:pPr>
            <a:r>
              <a:rPr lang="en-US" dirty="0" smtClean="0"/>
              <a:t>IBM’s practical method combines the best of </a:t>
            </a:r>
            <a:r>
              <a:rPr lang="en-US" b="1" dirty="0" smtClean="0"/>
              <a:t>open </a:t>
            </a:r>
            <a:r>
              <a:rPr lang="en-US" dirty="0" smtClean="0"/>
              <a:t>communities, </a:t>
            </a:r>
            <a:r>
              <a:rPr lang="en-US" b="1" dirty="0" smtClean="0"/>
              <a:t>Design Thinking</a:t>
            </a:r>
            <a:r>
              <a:rPr lang="en-US" dirty="0" smtClean="0"/>
              <a:t>, </a:t>
            </a:r>
            <a:r>
              <a:rPr lang="en-US" b="1" dirty="0" smtClean="0"/>
              <a:t>Lean Startup</a:t>
            </a:r>
            <a:r>
              <a:rPr lang="en-US" dirty="0" smtClean="0"/>
              <a:t>, with an </a:t>
            </a:r>
            <a:r>
              <a:rPr lang="en-US" b="1" dirty="0" smtClean="0"/>
              <a:t>agile </a:t>
            </a:r>
            <a:r>
              <a:rPr lang="en-US" b="1" dirty="0" err="1" smtClean="0"/>
              <a:t>DevOps</a:t>
            </a:r>
            <a:r>
              <a:rPr lang="en-US" b="1" dirty="0" smtClean="0"/>
              <a:t> </a:t>
            </a:r>
            <a:r>
              <a:rPr lang="en-US" dirty="0" smtClean="0"/>
              <a:t>methodology. An open and repeatable method with best practices, tool chains and a thriving ecosystem. Provides:</a:t>
            </a:r>
          </a:p>
          <a:p>
            <a:pPr marL="171450" indent="-171450" fontAlgn="auto">
              <a:spcBef>
                <a:spcPts val="0"/>
              </a:spcBef>
              <a:spcAft>
                <a:spcPts val="0"/>
              </a:spcAft>
              <a:buFont typeface="Arial" panose="020B0604020202020204" pitchFamily="34" charset="0"/>
              <a:buChar char="•"/>
              <a:defRPr/>
            </a:pPr>
            <a:r>
              <a:rPr lang="en-US" dirty="0" smtClean="0"/>
              <a:t>Hardened method-ware, delivered as digital experience and practice library of work-product assets.</a:t>
            </a:r>
          </a:p>
          <a:p>
            <a:pPr marL="171450" indent="-171450" fontAlgn="auto">
              <a:spcBef>
                <a:spcPts val="0"/>
              </a:spcBef>
              <a:spcAft>
                <a:spcPts val="0"/>
              </a:spcAft>
              <a:buFont typeface="Arial" panose="020B0604020202020204" pitchFamily="34" charset="0"/>
              <a:buChar char="•"/>
              <a:defRPr/>
            </a:pPr>
            <a:r>
              <a:rPr lang="en-US" dirty="0" smtClean="0"/>
              <a:t>Accelerators to speed adoption, combining tool chains and methods.</a:t>
            </a:r>
          </a:p>
          <a:p>
            <a:pPr marL="171450" indent="-171450" fontAlgn="auto">
              <a:spcBef>
                <a:spcPts val="0"/>
              </a:spcBef>
              <a:spcAft>
                <a:spcPts val="0"/>
              </a:spcAft>
              <a:buFont typeface="Arial" panose="020B0604020202020204" pitchFamily="34" charset="0"/>
              <a:buChar char="•"/>
              <a:defRPr/>
            </a:pPr>
            <a:r>
              <a:rPr lang="en-US" dirty="0" smtClean="0"/>
              <a:t>Shared learning (videos, case studies, blogs) of IBM transformation; extends to clients, phase 2. </a:t>
            </a:r>
          </a:p>
          <a:p>
            <a:pPr marL="171450" indent="-171450" fontAlgn="auto">
              <a:spcBef>
                <a:spcPts val="0"/>
              </a:spcBef>
              <a:spcAft>
                <a:spcPts val="0"/>
              </a:spcAft>
              <a:buFont typeface="Arial" panose="020B0604020202020204" pitchFamily="34" charset="0"/>
              <a:buChar char="•"/>
              <a:defRPr/>
            </a:pPr>
            <a:r>
              <a:rPr lang="en-US" dirty="0" smtClean="0"/>
              <a:t>Open community forum to engage, comment, progress and extend methodology. </a:t>
            </a:r>
          </a:p>
          <a:p>
            <a:pPr marL="171450" indent="-171450" fontAlgn="auto">
              <a:spcBef>
                <a:spcPts val="0"/>
              </a:spcBef>
              <a:spcAft>
                <a:spcPts val="0"/>
              </a:spcAft>
              <a:buFont typeface="Arial" panose="020B0604020202020204" pitchFamily="34" charset="0"/>
              <a:buChar char="•"/>
              <a:defRPr/>
            </a:pPr>
            <a:endParaRPr lang="en-US" dirty="0" smtClean="0"/>
          </a:p>
          <a:p>
            <a:pPr fontAlgn="auto">
              <a:spcBef>
                <a:spcPts val="0"/>
              </a:spcBef>
              <a:spcAft>
                <a:spcPts val="0"/>
              </a:spcAft>
              <a:defRPr/>
            </a:pPr>
            <a:endParaRPr lang="en-US" dirty="0"/>
          </a:p>
        </p:txBody>
      </p:sp>
      <p:sp>
        <p:nvSpPr>
          <p:cNvPr id="10854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44A8593-4584-4015-B5FE-F95545D5EC24}" type="slidenum">
              <a:rPr lang="en-US">
                <a:solidFill>
                  <a:srgbClr val="000000"/>
                </a:solidFill>
              </a:rPr>
              <a:pPr/>
              <a:t>30</a:t>
            </a:fld>
            <a:endParaRPr lang="en-US">
              <a:solidFill>
                <a:srgbClr val="000000"/>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Slide Image Placeholder 1"/>
          <p:cNvSpPr>
            <a:spLocks noGrp="1" noRot="1" noChangeAspect="1"/>
          </p:cNvSpPr>
          <p:nvPr>
            <p:ph type="sldImg"/>
          </p:nvPr>
        </p:nvSpPr>
        <p:spPr>
          <a:xfrm>
            <a:off x="381000" y="684213"/>
            <a:ext cx="6096000" cy="3429000"/>
          </a:xfrm>
          <a:ln/>
        </p:spPr>
      </p:sp>
      <p:sp>
        <p:nvSpPr>
          <p:cNvPr id="147458" name="Notes Placeholder 2"/>
          <p:cNvSpPr txBox="1">
            <a:spLocks noGrp="1"/>
          </p:cNvSpPr>
          <p:nvPr>
            <p:ph type="body" idx="1"/>
          </p:nvPr>
        </p:nvSpPr>
        <p:spPr>
          <a:noFill/>
          <a:ln/>
        </p:spPr>
        <p:txBody>
          <a:bodyPr/>
          <a:lstStyle/>
          <a:p>
            <a:endParaRPr lang="en-US" dirty="0" smtClean="0"/>
          </a:p>
        </p:txBody>
      </p:sp>
      <p:sp>
        <p:nvSpPr>
          <p:cNvPr id="147459" name="Slide Number Placeholder 3"/>
          <p:cNvSpPr>
            <a:spLocks noGrp="1"/>
          </p:cNvSpPr>
          <p:nvPr>
            <p:ph type="sldNum" sz="quarter" idx="5"/>
          </p:nvPr>
        </p:nvSpPr>
        <p:spPr>
          <a:xfrm>
            <a:off x="3884614" y="8685214"/>
            <a:ext cx="2971800" cy="457200"/>
          </a:xfrm>
          <a:prstGeom prst="rect">
            <a:avLst/>
          </a:prstGeom>
          <a:noFill/>
        </p:spPr>
        <p:txBody>
          <a:bodyPr/>
          <a:lstStyle/>
          <a:p>
            <a:pPr>
              <a:buFont typeface="Arial" charset="0"/>
              <a:buNone/>
            </a:pPr>
            <a:fld id="{1BB6EE13-24B3-4CF3-A3BC-154A0022F1FA}" type="slidenum">
              <a:rPr lang="en-GB" smtClean="0">
                <a:latin typeface="Arial" charset="0"/>
                <a:cs typeface="Arial" charset="0"/>
              </a:rPr>
              <a:pPr>
                <a:buFont typeface="Arial" charset="0"/>
                <a:buNone/>
              </a:pPr>
              <a:t>31</a:t>
            </a:fld>
            <a:endParaRPr lang="en-GB" dirty="0" smtClean="0">
              <a:latin typeface="Arial" charset="0"/>
              <a:cs typeface="Arial" charset="0"/>
            </a:endParaRPr>
          </a:p>
        </p:txBody>
      </p:sp>
    </p:spTree>
    <p:extLst>
      <p:ext uri="{BB962C8B-B14F-4D97-AF65-F5344CB8AC3E}">
        <p14:creationId xmlns:p14="http://schemas.microsoft.com/office/powerpoint/2010/main" val="1775574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Notes Placeholder 3"/>
          <p:cNvSpPr>
            <a:spLocks noGrp="1"/>
          </p:cNvSpPr>
          <p:nvPr>
            <p:ph type="body" sz="quarter" idx="10"/>
          </p:nvPr>
        </p:nvSpPr>
        <p:spPr bwMode="auto">
          <a:noFill/>
        </p:spPr>
        <p:txBody>
          <a:bodyPr wrap="square" numCol="1" anchor="t" anchorCtr="0" compatLnSpc="1">
            <a:prstTxWarp prst="textNoShape">
              <a:avLst/>
            </a:prstTxWarp>
          </a:bodyPr>
          <a:lstStyle/>
          <a:p>
            <a:pPr>
              <a:spcBef>
                <a:spcPts val="600"/>
              </a:spcBef>
              <a:spcAft>
                <a:spcPts val="600"/>
              </a:spcAft>
            </a:pPr>
            <a:r>
              <a:rPr lang="en-US" dirty="0" smtClean="0"/>
              <a:t>It’s not only what we do, but how we do it, that makes USAA different.</a:t>
            </a:r>
          </a:p>
          <a:p>
            <a:pPr>
              <a:spcBef>
                <a:spcPts val="600"/>
              </a:spcBef>
              <a:spcAft>
                <a:spcPts val="600"/>
              </a:spcAft>
            </a:pPr>
            <a:r>
              <a:rPr lang="en-US" dirty="0" smtClean="0"/>
              <a:t>What sets USAA apart from other financial-services companies is our unique mission and the military values that drive USAA:</a:t>
            </a:r>
          </a:p>
          <a:p>
            <a:pPr algn="ctr">
              <a:spcBef>
                <a:spcPts val="600"/>
              </a:spcBef>
              <a:spcAft>
                <a:spcPts val="600"/>
              </a:spcAft>
            </a:pPr>
            <a:r>
              <a:rPr lang="en-US" i="1" dirty="0" smtClean="0">
                <a:latin typeface="Arial" charset="0"/>
                <a:cs typeface="Arial" charset="0"/>
              </a:rPr>
              <a:t>(Read mission)</a:t>
            </a:r>
            <a:endParaRPr lang="en-US" dirty="0" smtClean="0">
              <a:latin typeface="Arial" charset="0"/>
              <a:cs typeface="Arial" charset="0"/>
            </a:endParaRPr>
          </a:p>
          <a:p>
            <a:pPr>
              <a:spcBef>
                <a:spcPts val="600"/>
              </a:spcBef>
              <a:spcAft>
                <a:spcPts val="600"/>
              </a:spcAft>
            </a:pPr>
            <a:r>
              <a:rPr lang="en-US" dirty="0" smtClean="0">
                <a:latin typeface="Arial" charset="0"/>
                <a:cs typeface="Arial" charset="0"/>
              </a:rPr>
              <a:t>The same military-inspired core values that our members live by – service, loyalty, honesty and integrity – also drive USAA and our employees.</a:t>
            </a:r>
          </a:p>
          <a:p>
            <a:pPr>
              <a:spcBef>
                <a:spcPts val="600"/>
              </a:spcBef>
              <a:spcAft>
                <a:spcPts val="600"/>
              </a:spcAft>
            </a:pPr>
            <a:r>
              <a:rPr lang="en-US" dirty="0" smtClean="0">
                <a:latin typeface="Arial" charset="0"/>
                <a:cs typeface="Arial" charset="0"/>
              </a:rPr>
              <a:t>_______________________________________________________________________</a:t>
            </a:r>
          </a:p>
          <a:p>
            <a:pPr>
              <a:spcBef>
                <a:spcPts val="0"/>
              </a:spcBef>
              <a:spcAft>
                <a:spcPts val="0"/>
              </a:spcAft>
            </a:pPr>
            <a:endParaRPr lang="en-US" sz="900" dirty="0" smtClean="0">
              <a:solidFill>
                <a:schemeClr val="tx1">
                  <a:lumMod val="50000"/>
                  <a:lumOff val="50000"/>
                </a:schemeClr>
              </a:solidFill>
              <a:latin typeface="Arial" charset="0"/>
              <a:cs typeface="Arial" charset="0"/>
            </a:endParaRPr>
          </a:p>
          <a:p>
            <a:pPr>
              <a:spcBef>
                <a:spcPts val="0"/>
              </a:spcBef>
              <a:spcAft>
                <a:spcPts val="0"/>
              </a:spcAft>
            </a:pPr>
            <a:r>
              <a:rPr lang="en-US" sz="900" dirty="0" smtClean="0">
                <a:solidFill>
                  <a:schemeClr val="tx1">
                    <a:lumMod val="50000"/>
                    <a:lumOff val="50000"/>
                  </a:schemeClr>
                </a:solidFill>
                <a:latin typeface="Arial" charset="0"/>
                <a:cs typeface="Arial" charset="0"/>
              </a:rPr>
              <a:t>Photo: </a:t>
            </a:r>
            <a:r>
              <a:rPr lang="en-US" sz="900" b="1" dirty="0" smtClean="0">
                <a:solidFill>
                  <a:schemeClr val="tx1">
                    <a:lumMod val="50000"/>
                    <a:lumOff val="50000"/>
                  </a:schemeClr>
                </a:solidFill>
                <a:latin typeface="Arial" charset="0"/>
                <a:cs typeface="Arial" charset="0"/>
              </a:rPr>
              <a:t>USAA 2014 Report to Members</a:t>
            </a:r>
            <a:r>
              <a:rPr lang="en-US" sz="900" dirty="0" smtClean="0">
                <a:solidFill>
                  <a:schemeClr val="tx1">
                    <a:lumMod val="50000"/>
                    <a:lumOff val="50000"/>
                  </a:schemeClr>
                </a:solidFill>
                <a:latin typeface="Arial" charset="0"/>
                <a:cs typeface="Arial" charset="0"/>
              </a:rPr>
              <a:t>. </a:t>
            </a:r>
          </a:p>
          <a:p>
            <a:pPr>
              <a:spcBef>
                <a:spcPts val="0"/>
              </a:spcBef>
              <a:spcAft>
                <a:spcPts val="0"/>
              </a:spcAft>
            </a:pPr>
            <a:endParaRPr lang="en-US" dirty="0" smtClean="0">
              <a:latin typeface="Arial" charset="0"/>
              <a:cs typeface="Arial" charset="0"/>
            </a:endParaRPr>
          </a:p>
          <a:p>
            <a:endParaRPr lang="en-US" dirty="0" smtClean="0">
              <a:latin typeface="Arial" charset="0"/>
              <a:cs typeface="Arial" charset="0"/>
            </a:endParaRPr>
          </a:p>
        </p:txBody>
      </p:sp>
      <p:sp>
        <p:nvSpPr>
          <p:cNvPr id="8195" name="Slide Image Placeholder 6"/>
          <p:cNvSpPr>
            <a:spLocks noGrp="1" noRot="1" noChangeAspect="1" noTextEdit="1"/>
          </p:cNvSpPr>
          <p:nvPr>
            <p:ph type="sldImg"/>
          </p:nvPr>
        </p:nvSpPr>
        <p:spPr bwMode="auto">
          <a:xfrm>
            <a:off x="685800" y="1143000"/>
            <a:ext cx="5486400" cy="3086100"/>
          </a:xfrm>
          <a:noFill/>
          <a:ln>
            <a:solidFill>
              <a:srgbClr val="000000"/>
            </a:solidFill>
            <a:miter lim="800000"/>
            <a:headEnd/>
            <a:tailEnd/>
          </a:ln>
        </p:spPr>
      </p:sp>
    </p:spTree>
    <p:extLst>
      <p:ext uri="{BB962C8B-B14F-4D97-AF65-F5344CB8AC3E}">
        <p14:creationId xmlns:p14="http://schemas.microsoft.com/office/powerpoint/2010/main" val="805086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Autofit/>
          </a:bodyPr>
          <a:lstStyle/>
          <a:p>
            <a:pPr>
              <a:spcBef>
                <a:spcPts val="600"/>
              </a:spcBef>
              <a:spcAft>
                <a:spcPts val="600"/>
              </a:spcAft>
            </a:pPr>
            <a:r>
              <a:rPr lang="en-US" dirty="0" smtClean="0"/>
              <a:t>The true test</a:t>
            </a:r>
            <a:r>
              <a:rPr lang="en-US" baseline="0" dirty="0" smtClean="0"/>
              <a:t> of USAA service is being there when our members really need us.</a:t>
            </a:r>
          </a:p>
          <a:p>
            <a:pPr>
              <a:spcBef>
                <a:spcPts val="0"/>
              </a:spcBef>
              <a:spcAft>
                <a:spcPts val="600"/>
              </a:spcAft>
            </a:pPr>
            <a:r>
              <a:rPr lang="en-US" baseline="0" dirty="0" smtClean="0"/>
              <a:t>USAA is often on the scene after natural disasters within hours, dispatching adjustors and using technologies like aerial surveillance to help some members file claims before they can even get back into their neighborhoods. In 2013, USAA handled 100,000 disaster claims, helping members restart and rebuild.</a:t>
            </a:r>
          </a:p>
          <a:p>
            <a:pPr>
              <a:spcBef>
                <a:spcPts val="0"/>
              </a:spcBef>
              <a:spcAft>
                <a:spcPts val="600"/>
              </a:spcAft>
            </a:pPr>
            <a:r>
              <a:rPr lang="en-US" baseline="0" dirty="0" smtClean="0"/>
              <a:t>Of course, millions of members relied on USAA to help them fix fender benders and respond to home-damage claims and other everyday losses. Our new Claims Communications Center lets members go online to interact with claims agents and get timely updates.</a:t>
            </a:r>
          </a:p>
          <a:p>
            <a:pPr>
              <a:spcBef>
                <a:spcPts val="0"/>
              </a:spcBef>
              <a:spcAft>
                <a:spcPts val="0"/>
              </a:spcAft>
            </a:pPr>
            <a:r>
              <a:rPr lang="en-US" dirty="0" smtClean="0">
                <a:latin typeface="Arial" charset="0"/>
                <a:cs typeface="Arial" charset="0"/>
              </a:rPr>
              <a:t>______________________________________________________________________________</a:t>
            </a:r>
          </a:p>
          <a:p>
            <a:pPr>
              <a:lnSpc>
                <a:spcPct val="89000"/>
              </a:lnSpc>
              <a:spcBef>
                <a:spcPts val="600"/>
              </a:spcBef>
              <a:spcAft>
                <a:spcPts val="0"/>
              </a:spcAft>
              <a:defRPr/>
            </a:pPr>
            <a:r>
              <a:rPr lang="en-US" sz="900" b="1" dirty="0" smtClean="0">
                <a:solidFill>
                  <a:schemeClr val="tx1">
                    <a:lumMod val="50000"/>
                    <a:lumOff val="50000"/>
                  </a:schemeClr>
                </a:solidFill>
                <a:latin typeface="Arial" charset="0"/>
                <a:cs typeface="Arial" charset="0"/>
              </a:rPr>
              <a:t>Photo on the left: </a:t>
            </a:r>
            <a:br>
              <a:rPr lang="en-US" sz="900" b="1" dirty="0" smtClean="0">
                <a:solidFill>
                  <a:schemeClr val="tx1">
                    <a:lumMod val="50000"/>
                    <a:lumOff val="50000"/>
                  </a:schemeClr>
                </a:solidFill>
                <a:latin typeface="Arial" charset="0"/>
                <a:cs typeface="Arial" charset="0"/>
              </a:rPr>
            </a:br>
            <a:r>
              <a:rPr lang="en-US" sz="900" dirty="0" smtClean="0">
                <a:solidFill>
                  <a:schemeClr val="tx1">
                    <a:lumMod val="50000"/>
                    <a:lumOff val="50000"/>
                  </a:schemeClr>
                </a:solidFill>
              </a:rPr>
              <a:t>Surviving the Storm, Reid Family, Fayetteville, NC with USAA P&amp;C claims rep.</a:t>
            </a:r>
          </a:p>
          <a:p>
            <a:pPr>
              <a:lnSpc>
                <a:spcPct val="89000"/>
              </a:lnSpc>
              <a:spcBef>
                <a:spcPts val="0"/>
              </a:spcBef>
              <a:spcAft>
                <a:spcPts val="0"/>
              </a:spcAft>
              <a:defRPr/>
            </a:pPr>
            <a:r>
              <a:rPr lang="en-US" sz="900" dirty="0" smtClean="0">
                <a:solidFill>
                  <a:schemeClr val="tx1">
                    <a:lumMod val="50000"/>
                    <a:lumOff val="50000"/>
                  </a:schemeClr>
                </a:solidFill>
              </a:rPr>
              <a:t>Photographer: Karl Neal Gerber </a:t>
            </a:r>
          </a:p>
          <a:p>
            <a:pPr>
              <a:lnSpc>
                <a:spcPct val="89000"/>
              </a:lnSpc>
              <a:spcBef>
                <a:spcPts val="600"/>
              </a:spcBef>
              <a:spcAft>
                <a:spcPts val="0"/>
              </a:spcAft>
              <a:defRPr/>
            </a:pPr>
            <a:r>
              <a:rPr lang="en-US" sz="900" b="1" dirty="0" smtClean="0">
                <a:solidFill>
                  <a:schemeClr val="tx1">
                    <a:lumMod val="50000"/>
                    <a:lumOff val="50000"/>
                  </a:schemeClr>
                </a:solidFill>
                <a:latin typeface="Arial" charset="0"/>
                <a:cs typeface="Arial" charset="0"/>
              </a:rPr>
              <a:t>Photo second from the left: </a:t>
            </a:r>
            <a:br>
              <a:rPr lang="en-US" sz="900" b="1" dirty="0" smtClean="0">
                <a:solidFill>
                  <a:schemeClr val="tx1">
                    <a:lumMod val="50000"/>
                    <a:lumOff val="50000"/>
                  </a:schemeClr>
                </a:solidFill>
                <a:latin typeface="Arial" charset="0"/>
                <a:cs typeface="Arial" charset="0"/>
              </a:rPr>
            </a:br>
            <a:r>
              <a:rPr lang="en-US" sz="900" dirty="0" smtClean="0">
                <a:solidFill>
                  <a:schemeClr val="tx1">
                    <a:lumMod val="50000"/>
                    <a:lumOff val="50000"/>
                  </a:schemeClr>
                </a:solidFill>
              </a:rPr>
              <a:t>Homeowner, Eileen, MacDonald with USAA claims professional in Annapolis Maryland. USAA member home after Hurricane Sandy.</a:t>
            </a:r>
          </a:p>
          <a:p>
            <a:pPr>
              <a:lnSpc>
                <a:spcPct val="89000"/>
              </a:lnSpc>
              <a:spcBef>
                <a:spcPts val="0"/>
              </a:spcBef>
              <a:spcAft>
                <a:spcPts val="0"/>
              </a:spcAft>
              <a:defRPr/>
            </a:pPr>
            <a:r>
              <a:rPr lang="en-US" sz="900" dirty="0" smtClean="0">
                <a:solidFill>
                  <a:schemeClr val="tx1">
                    <a:lumMod val="50000"/>
                    <a:lumOff val="50000"/>
                  </a:schemeClr>
                </a:solidFill>
              </a:rPr>
              <a:t>Photographer:    USAA CAT team </a:t>
            </a:r>
          </a:p>
          <a:p>
            <a:pPr>
              <a:lnSpc>
                <a:spcPct val="89000"/>
              </a:lnSpc>
              <a:spcBef>
                <a:spcPts val="600"/>
              </a:spcBef>
              <a:spcAft>
                <a:spcPts val="0"/>
              </a:spcAft>
              <a:defRPr/>
            </a:pPr>
            <a:r>
              <a:rPr lang="en-US" sz="900" b="1" dirty="0" smtClean="0">
                <a:solidFill>
                  <a:schemeClr val="tx1">
                    <a:lumMod val="50000"/>
                    <a:lumOff val="50000"/>
                  </a:schemeClr>
                </a:solidFill>
                <a:latin typeface="Arial" charset="0"/>
                <a:cs typeface="Arial" charset="0"/>
              </a:rPr>
              <a:t>Center image:</a:t>
            </a:r>
          </a:p>
          <a:p>
            <a:pPr>
              <a:lnSpc>
                <a:spcPct val="89000"/>
              </a:lnSpc>
              <a:spcBef>
                <a:spcPts val="0"/>
              </a:spcBef>
              <a:spcAft>
                <a:spcPts val="0"/>
              </a:spcAft>
              <a:defRPr/>
            </a:pPr>
            <a:r>
              <a:rPr lang="en-US" sz="900" dirty="0" smtClean="0">
                <a:solidFill>
                  <a:schemeClr val="tx1">
                    <a:lumMod val="50000"/>
                    <a:lumOff val="50000"/>
                  </a:schemeClr>
                </a:solidFill>
              </a:rPr>
              <a:t>USAA App Screenshot provided by P&amp;C</a:t>
            </a:r>
          </a:p>
          <a:p>
            <a:pPr>
              <a:lnSpc>
                <a:spcPct val="89000"/>
              </a:lnSpc>
              <a:spcBef>
                <a:spcPts val="600"/>
              </a:spcBef>
              <a:spcAft>
                <a:spcPts val="0"/>
              </a:spcAft>
              <a:defRPr/>
            </a:pPr>
            <a:r>
              <a:rPr lang="en-US" sz="900" b="1" dirty="0" smtClean="0">
                <a:solidFill>
                  <a:schemeClr val="tx1">
                    <a:lumMod val="50000"/>
                    <a:lumOff val="50000"/>
                  </a:schemeClr>
                </a:solidFill>
              </a:rPr>
              <a:t>Image on the right:</a:t>
            </a:r>
          </a:p>
          <a:p>
            <a:pPr>
              <a:lnSpc>
                <a:spcPct val="89000"/>
              </a:lnSpc>
              <a:spcBef>
                <a:spcPts val="0"/>
              </a:spcBef>
              <a:spcAft>
                <a:spcPts val="0"/>
              </a:spcAft>
              <a:defRPr/>
            </a:pPr>
            <a:r>
              <a:rPr lang="en-US" sz="900" dirty="0" smtClean="0">
                <a:solidFill>
                  <a:schemeClr val="tx1">
                    <a:lumMod val="50000"/>
                    <a:lumOff val="50000"/>
                  </a:schemeClr>
                </a:solidFill>
              </a:rPr>
              <a:t>USAA claims adjuster, Chad Turner with member, Michael J. Butler at the site of his home destroyed by tornado.</a:t>
            </a:r>
          </a:p>
          <a:p>
            <a:pPr>
              <a:lnSpc>
                <a:spcPct val="89000"/>
              </a:lnSpc>
              <a:spcBef>
                <a:spcPts val="0"/>
              </a:spcBef>
              <a:spcAft>
                <a:spcPts val="0"/>
              </a:spcAft>
              <a:defRPr/>
            </a:pPr>
            <a:r>
              <a:rPr lang="en-US" sz="900" dirty="0" smtClean="0">
                <a:solidFill>
                  <a:schemeClr val="tx1">
                    <a:lumMod val="50000"/>
                    <a:lumOff val="50000"/>
                  </a:schemeClr>
                </a:solidFill>
              </a:rPr>
              <a:t>Photographer: Karl Neal Gerber </a:t>
            </a:r>
          </a:p>
        </p:txBody>
      </p:sp>
    </p:spTree>
    <p:extLst>
      <p:ext uri="{BB962C8B-B14F-4D97-AF65-F5344CB8AC3E}">
        <p14:creationId xmlns:p14="http://schemas.microsoft.com/office/powerpoint/2010/main" val="3993963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ts val="600"/>
              </a:spcBef>
              <a:spcAft>
                <a:spcPts val="600"/>
              </a:spcAft>
            </a:pPr>
            <a:r>
              <a:rPr lang="en-US" dirty="0" smtClean="0"/>
              <a:t>One of the secrets to USAA’s ongoing success is prudent, conservative financial management. We try to be good stewards of our members’ hard-earned assets.</a:t>
            </a:r>
          </a:p>
          <a:p>
            <a:pPr>
              <a:spcBef>
                <a:spcPts val="600"/>
              </a:spcBef>
              <a:spcAft>
                <a:spcPts val="600"/>
              </a:spcAft>
            </a:pPr>
            <a:r>
              <a:rPr lang="en-US" dirty="0" smtClean="0"/>
              <a:t>There is no better proof of our management team’s prudent stewardship than the fact that USAA’s Property and Casualty Insurance Group remains one of only a few companies with the highest-possible financial strength ratings from Moody’s and A.M. Best.</a:t>
            </a:r>
            <a:endParaRPr lang="en-US" dirty="0"/>
          </a:p>
        </p:txBody>
      </p:sp>
    </p:spTree>
    <p:extLst>
      <p:ext uri="{BB962C8B-B14F-4D97-AF65-F5344CB8AC3E}">
        <p14:creationId xmlns:p14="http://schemas.microsoft.com/office/powerpoint/2010/main" val="1346576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defTabSz="914287">
              <a:spcBef>
                <a:spcPts val="600"/>
              </a:spcBef>
              <a:spcAft>
                <a:spcPts val="600"/>
              </a:spcAft>
              <a:defRPr/>
            </a:pPr>
            <a:r>
              <a:rPr lang="en-US" dirty="0" smtClean="0"/>
              <a:t>More than 90 years after 25 Army officers met to join together for a common purpose, the secret to USAA’s ongoing success remains:</a:t>
            </a:r>
          </a:p>
          <a:p>
            <a:pPr marL="233334" indent="-233334" defTabSz="914287">
              <a:spcBef>
                <a:spcPts val="600"/>
              </a:spcBef>
              <a:spcAft>
                <a:spcPts val="600"/>
              </a:spcAft>
              <a:buFont typeface="Wingdings" pitchFamily="2" charset="2"/>
              <a:buChar char="§"/>
              <a:defRPr/>
            </a:pPr>
            <a:r>
              <a:rPr lang="en-US" dirty="0" smtClean="0"/>
              <a:t>the world’s best</a:t>
            </a:r>
            <a:r>
              <a:rPr lang="en-US" baseline="0" dirty="0" smtClean="0"/>
              <a:t> employees</a:t>
            </a:r>
            <a:endParaRPr lang="en-US" dirty="0" smtClean="0"/>
          </a:p>
          <a:p>
            <a:pPr marL="233334" indent="-233334" defTabSz="914287">
              <a:spcBef>
                <a:spcPts val="600"/>
              </a:spcBef>
              <a:spcAft>
                <a:spcPts val="600"/>
              </a:spcAft>
              <a:buFont typeface="Wingdings" pitchFamily="2" charset="2"/>
              <a:buChar char="§"/>
              <a:defRPr/>
            </a:pPr>
            <a:r>
              <a:rPr lang="en-US" dirty="0" smtClean="0"/>
              <a:t>the world’s most honorable members</a:t>
            </a:r>
          </a:p>
          <a:p>
            <a:pPr marL="233334" indent="-233334" defTabSz="914287">
              <a:spcBef>
                <a:spcPts val="600"/>
              </a:spcBef>
              <a:spcAft>
                <a:spcPts val="600"/>
              </a:spcAft>
              <a:buFont typeface="Wingdings" pitchFamily="2" charset="2"/>
              <a:buChar char="§"/>
              <a:defRPr/>
            </a:pPr>
            <a:r>
              <a:rPr lang="en-US" dirty="0" smtClean="0"/>
              <a:t>and conservative financial management</a:t>
            </a:r>
            <a:endParaRPr lang="en-US" dirty="0" smtClean="0">
              <a:latin typeface="Arial" charset="0"/>
              <a:cs typeface="Arial" charset="0"/>
            </a:endParaRPr>
          </a:p>
          <a:p>
            <a:pPr>
              <a:spcBef>
                <a:spcPts val="600"/>
              </a:spcBef>
              <a:spcAft>
                <a:spcPts val="600"/>
              </a:spcAft>
              <a:defRPr/>
            </a:pPr>
            <a:r>
              <a:rPr lang="en-US" dirty="0" smtClean="0">
                <a:latin typeface="Arial" charset="0"/>
                <a:cs typeface="Arial" charset="0"/>
              </a:rPr>
              <a:t>________________________________________________________________________________</a:t>
            </a:r>
          </a:p>
          <a:p>
            <a:pPr>
              <a:lnSpc>
                <a:spcPct val="89000"/>
              </a:lnSpc>
              <a:spcBef>
                <a:spcPts val="600"/>
              </a:spcBef>
              <a:spcAft>
                <a:spcPts val="0"/>
              </a:spcAft>
              <a:defRPr/>
            </a:pPr>
            <a:r>
              <a:rPr lang="en-US" sz="900" b="1" dirty="0" smtClean="0">
                <a:solidFill>
                  <a:schemeClr val="tx1">
                    <a:lumMod val="50000"/>
                    <a:lumOff val="50000"/>
                  </a:schemeClr>
                </a:solidFill>
                <a:latin typeface="Arial" charset="0"/>
                <a:cs typeface="Arial" charset="0"/>
              </a:rPr>
              <a:t>Two photos on the left: </a:t>
            </a:r>
            <a:br>
              <a:rPr lang="en-US" sz="900" b="1" dirty="0" smtClean="0">
                <a:solidFill>
                  <a:schemeClr val="tx1">
                    <a:lumMod val="50000"/>
                    <a:lumOff val="50000"/>
                  </a:schemeClr>
                </a:solidFill>
                <a:latin typeface="Arial" charset="0"/>
                <a:cs typeface="Arial" charset="0"/>
              </a:rPr>
            </a:br>
            <a:r>
              <a:rPr lang="en-US" sz="900" dirty="0" smtClean="0">
                <a:solidFill>
                  <a:schemeClr val="tx1">
                    <a:lumMod val="50000"/>
                    <a:lumOff val="50000"/>
                  </a:schemeClr>
                </a:solidFill>
                <a:latin typeface="Arial" charset="0"/>
                <a:cs typeface="Arial" charset="0"/>
              </a:rPr>
              <a:t>USAA employees (2013).</a:t>
            </a:r>
            <a:endParaRPr lang="en-US" sz="900" dirty="0" smtClean="0">
              <a:solidFill>
                <a:schemeClr val="tx1">
                  <a:lumMod val="50000"/>
                  <a:lumOff val="50000"/>
                </a:schemeClr>
              </a:solidFill>
            </a:endParaRPr>
          </a:p>
          <a:p>
            <a:pPr>
              <a:lnSpc>
                <a:spcPct val="89000"/>
              </a:lnSpc>
              <a:spcBef>
                <a:spcPts val="600"/>
              </a:spcBef>
              <a:spcAft>
                <a:spcPts val="0"/>
              </a:spcAft>
            </a:pPr>
            <a:r>
              <a:rPr lang="en-US" sz="900" b="1" dirty="0" smtClean="0">
                <a:solidFill>
                  <a:schemeClr val="tx1">
                    <a:lumMod val="50000"/>
                    <a:lumOff val="50000"/>
                  </a:schemeClr>
                </a:solidFill>
              </a:rPr>
              <a:t>Center image:</a:t>
            </a:r>
          </a:p>
          <a:p>
            <a:pPr>
              <a:lnSpc>
                <a:spcPct val="89000"/>
              </a:lnSpc>
              <a:spcBef>
                <a:spcPts val="0"/>
              </a:spcBef>
              <a:spcAft>
                <a:spcPts val="0"/>
              </a:spcAft>
            </a:pPr>
            <a:r>
              <a:rPr lang="en-US" sz="900" dirty="0" smtClean="0">
                <a:solidFill>
                  <a:schemeClr val="tx1">
                    <a:lumMod val="50000"/>
                    <a:lumOff val="50000"/>
                  </a:schemeClr>
                </a:solidFill>
              </a:rPr>
              <a:t>USAA West Point Financial Center Grand Opening </a:t>
            </a:r>
          </a:p>
          <a:p>
            <a:pPr>
              <a:lnSpc>
                <a:spcPct val="89000"/>
              </a:lnSpc>
              <a:spcBef>
                <a:spcPts val="0"/>
              </a:spcBef>
              <a:spcAft>
                <a:spcPts val="0"/>
              </a:spcAft>
            </a:pPr>
            <a:r>
              <a:rPr lang="en-US" sz="900" dirty="0" smtClean="0">
                <a:solidFill>
                  <a:schemeClr val="tx1">
                    <a:lumMod val="50000"/>
                    <a:lumOff val="50000"/>
                  </a:schemeClr>
                </a:solidFill>
              </a:rPr>
              <a:t>Photographer: Susan Farley</a:t>
            </a:r>
          </a:p>
          <a:p>
            <a:pPr>
              <a:lnSpc>
                <a:spcPct val="89000"/>
              </a:lnSpc>
              <a:spcBef>
                <a:spcPts val="600"/>
              </a:spcBef>
              <a:spcAft>
                <a:spcPts val="0"/>
              </a:spcAft>
            </a:pPr>
            <a:r>
              <a:rPr lang="en-US" sz="900" b="1" dirty="0" smtClean="0">
                <a:solidFill>
                  <a:schemeClr val="tx1">
                    <a:lumMod val="50000"/>
                    <a:lumOff val="50000"/>
                  </a:schemeClr>
                </a:solidFill>
              </a:rPr>
              <a:t>Image on the right:</a:t>
            </a:r>
          </a:p>
          <a:p>
            <a:pPr>
              <a:lnSpc>
                <a:spcPct val="89000"/>
              </a:lnSpc>
              <a:spcBef>
                <a:spcPts val="0"/>
              </a:spcBef>
              <a:spcAft>
                <a:spcPts val="0"/>
              </a:spcAft>
            </a:pPr>
            <a:r>
              <a:rPr lang="en-US" sz="900" dirty="0" smtClean="0">
                <a:solidFill>
                  <a:schemeClr val="tx1">
                    <a:lumMod val="50000"/>
                    <a:lumOff val="50000"/>
                  </a:schemeClr>
                </a:solidFill>
              </a:rPr>
              <a:t>Bar chart graphic from the upcoming USAA 2013 Report to Members. Page 23 (as of 2/25/2014).</a:t>
            </a:r>
            <a:endParaRPr lang="en-US" sz="900" dirty="0">
              <a:solidFill>
                <a:schemeClr val="tx1">
                  <a:lumMod val="50000"/>
                  <a:lumOff val="50000"/>
                </a:schemeClr>
              </a:solidFill>
            </a:endParaRPr>
          </a:p>
        </p:txBody>
      </p:sp>
    </p:spTree>
    <p:extLst>
      <p:ext uri="{BB962C8B-B14F-4D97-AF65-F5344CB8AC3E}">
        <p14:creationId xmlns:p14="http://schemas.microsoft.com/office/powerpoint/2010/main" val="195623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smtClean="0"/>
              <a:t>Optim</a:t>
            </a:r>
            <a:endParaRPr lang="en-US" dirty="0" smtClean="0"/>
          </a:p>
          <a:p>
            <a:r>
              <a:rPr lang="en-US" dirty="0" smtClean="0"/>
              <a:t>Start with Customer file</a:t>
            </a:r>
          </a:p>
          <a:p>
            <a:r>
              <a:rPr lang="en-US" dirty="0" smtClean="0"/>
              <a:t>Move to products</a:t>
            </a:r>
          </a:p>
          <a:p>
            <a:r>
              <a:rPr lang="en-US" dirty="0" smtClean="0"/>
              <a:t>Tie products together</a:t>
            </a:r>
          </a:p>
          <a:p>
            <a:r>
              <a:rPr lang="en-US" dirty="0" smtClean="0"/>
              <a:t>UI or script interfaces</a:t>
            </a:r>
          </a:p>
          <a:p>
            <a:endParaRPr lang="en-US" dirty="0" smtClean="0"/>
          </a:p>
          <a:p>
            <a:r>
              <a:rPr lang="en-US" dirty="0" smtClean="0"/>
              <a:t>IMPORTANT BYPRODUCT: Developers</a:t>
            </a:r>
            <a:r>
              <a:rPr lang="en-US" baseline="0" dirty="0" smtClean="0"/>
              <a:t> AND business users are now using this tool to provision data for all kinds of uses (way beyond automated tests) – example: training data for call centers</a:t>
            </a:r>
            <a:endParaRPr lang="en-US" dirty="0"/>
          </a:p>
        </p:txBody>
      </p:sp>
      <p:sp>
        <p:nvSpPr>
          <p:cNvPr id="4" name="Slide Number Placeholder 3"/>
          <p:cNvSpPr>
            <a:spLocks noGrp="1"/>
          </p:cNvSpPr>
          <p:nvPr>
            <p:ph type="sldNum" sz="quarter" idx="10"/>
          </p:nvPr>
        </p:nvSpPr>
        <p:spPr/>
        <p:txBody>
          <a:bodyPr/>
          <a:lstStyle/>
          <a:p>
            <a:fld id="{CE3B2998-E0D0-4B2F-8F6F-697DF301A089}" type="slidenum">
              <a:rPr lang="en-US" smtClean="0"/>
              <a:t>10</a:t>
            </a:fld>
            <a:endParaRPr lang="en-US"/>
          </a:p>
        </p:txBody>
      </p:sp>
    </p:spTree>
    <p:extLst>
      <p:ext uri="{BB962C8B-B14F-4D97-AF65-F5344CB8AC3E}">
        <p14:creationId xmlns:p14="http://schemas.microsoft.com/office/powerpoint/2010/main" val="2185800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There</a:t>
            </a:r>
            <a:r>
              <a:rPr lang="en-US" baseline="0" dirty="0" smtClean="0"/>
              <a:t> were many different perspectives on what exactly </a:t>
            </a:r>
            <a:r>
              <a:rPr lang="en-US" baseline="0" dirty="0" err="1" smtClean="0"/>
              <a:t>DevOps</a:t>
            </a:r>
            <a:r>
              <a:rPr lang="en-US" baseline="0" dirty="0" smtClean="0"/>
              <a:t> is … usually persuaded by their “myopic” lens of whatever department they worked in. Operations though in terms of servers, network, firewalls, etc. While development thought about releases, agile and testing cycles.</a:t>
            </a:r>
            <a:endParaRPr lang="en-US" dirty="0"/>
          </a:p>
        </p:txBody>
      </p:sp>
      <p:sp>
        <p:nvSpPr>
          <p:cNvPr id="4" name="Slide Number Placeholder 3"/>
          <p:cNvSpPr>
            <a:spLocks noGrp="1"/>
          </p:cNvSpPr>
          <p:nvPr>
            <p:ph type="sldNum" sz="quarter" idx="10"/>
          </p:nvPr>
        </p:nvSpPr>
        <p:spPr/>
        <p:txBody>
          <a:bodyPr/>
          <a:lstStyle/>
          <a:p>
            <a:fld id="{CE3B2998-E0D0-4B2F-8F6F-697DF301A089}" type="slidenum">
              <a:rPr lang="en-US" smtClean="0"/>
              <a:t>11</a:t>
            </a:fld>
            <a:endParaRPr lang="en-US"/>
          </a:p>
        </p:txBody>
      </p:sp>
    </p:spTree>
    <p:extLst>
      <p:ext uri="{BB962C8B-B14F-4D97-AF65-F5344CB8AC3E}">
        <p14:creationId xmlns:p14="http://schemas.microsoft.com/office/powerpoint/2010/main" val="498806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smtClean="0"/>
              <a:t>Optim</a:t>
            </a:r>
            <a:endParaRPr lang="en-US" dirty="0" smtClean="0"/>
          </a:p>
          <a:p>
            <a:r>
              <a:rPr lang="en-US" dirty="0" smtClean="0"/>
              <a:t>Start with Customer file</a:t>
            </a:r>
          </a:p>
          <a:p>
            <a:r>
              <a:rPr lang="en-US" dirty="0" smtClean="0"/>
              <a:t>Move to products</a:t>
            </a:r>
          </a:p>
          <a:p>
            <a:r>
              <a:rPr lang="en-US" dirty="0" smtClean="0"/>
              <a:t>Tie products together</a:t>
            </a:r>
          </a:p>
          <a:p>
            <a:r>
              <a:rPr lang="en-US" dirty="0" smtClean="0"/>
              <a:t>UI or script interfaces</a:t>
            </a:r>
          </a:p>
          <a:p>
            <a:endParaRPr lang="en-US" dirty="0" smtClean="0"/>
          </a:p>
          <a:p>
            <a:r>
              <a:rPr lang="en-US" dirty="0" smtClean="0"/>
              <a:t>IMPORTANT BYPRODUCT: Developers</a:t>
            </a:r>
            <a:r>
              <a:rPr lang="en-US" baseline="0" dirty="0" smtClean="0"/>
              <a:t> AND business users are now using this tool to provision data for all kinds of uses (way beyond automated tests) – example: training data for call centers</a:t>
            </a:r>
            <a:endParaRPr lang="en-US" dirty="0"/>
          </a:p>
        </p:txBody>
      </p:sp>
      <p:sp>
        <p:nvSpPr>
          <p:cNvPr id="4" name="Slide Number Placeholder 3"/>
          <p:cNvSpPr>
            <a:spLocks noGrp="1"/>
          </p:cNvSpPr>
          <p:nvPr>
            <p:ph type="sldNum" sz="quarter" idx="10"/>
          </p:nvPr>
        </p:nvSpPr>
        <p:spPr/>
        <p:txBody>
          <a:bodyPr/>
          <a:lstStyle/>
          <a:p>
            <a:fld id="{CE3B2998-E0D0-4B2F-8F6F-697DF301A089}" type="slidenum">
              <a:rPr lang="en-US" smtClean="0"/>
              <a:t>14</a:t>
            </a:fld>
            <a:endParaRPr lang="en-US"/>
          </a:p>
        </p:txBody>
      </p:sp>
    </p:spTree>
    <p:extLst>
      <p:ext uri="{BB962C8B-B14F-4D97-AF65-F5344CB8AC3E}">
        <p14:creationId xmlns:p14="http://schemas.microsoft.com/office/powerpoint/2010/main" val="2185800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txBox="1">
            <a:spLocks noGrp="1" noChangeArrowheads="1"/>
          </p:cNvSpPr>
          <p:nvPr/>
        </p:nvSpPr>
        <p:spPr bwMode="auto">
          <a:xfrm>
            <a:off x="3884513" y="8685335"/>
            <a:ext cx="297190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779" tIns="44390" rIns="88779" bIns="44390" anchor="b"/>
          <a:lstStyle>
            <a:lvl1pPr defTabSz="930275">
              <a:defRPr sz="2400">
                <a:solidFill>
                  <a:schemeClr val="tx1"/>
                </a:solidFill>
                <a:latin typeface="Arial" charset="0"/>
                <a:ea typeface="ＭＳ Ｐゴシック" charset="0"/>
                <a:cs typeface="ＭＳ Ｐゴシック" charset="0"/>
              </a:defRPr>
            </a:lvl1pPr>
            <a:lvl2pPr marL="742950" indent="-285750" defTabSz="930275">
              <a:defRPr sz="2400">
                <a:solidFill>
                  <a:schemeClr val="tx1"/>
                </a:solidFill>
                <a:latin typeface="Arial" charset="0"/>
                <a:ea typeface="ＭＳ Ｐゴシック" charset="0"/>
              </a:defRPr>
            </a:lvl2pPr>
            <a:lvl3pPr marL="1143000" indent="-228600" defTabSz="930275">
              <a:defRPr sz="2400">
                <a:solidFill>
                  <a:schemeClr val="tx1"/>
                </a:solidFill>
                <a:latin typeface="Arial" charset="0"/>
                <a:ea typeface="ＭＳ Ｐゴシック" charset="0"/>
              </a:defRPr>
            </a:lvl3pPr>
            <a:lvl4pPr marL="1600200" indent="-228600" defTabSz="930275">
              <a:defRPr sz="2400">
                <a:solidFill>
                  <a:schemeClr val="tx1"/>
                </a:solidFill>
                <a:latin typeface="Arial" charset="0"/>
                <a:ea typeface="ＭＳ Ｐゴシック" charset="0"/>
              </a:defRPr>
            </a:lvl4pPr>
            <a:lvl5pPr marL="2057400" indent="-228600" defTabSz="930275">
              <a:defRPr sz="2400">
                <a:solidFill>
                  <a:schemeClr val="tx1"/>
                </a:solidFill>
                <a:latin typeface="Arial" charset="0"/>
                <a:ea typeface="ＭＳ Ｐゴシック" charset="0"/>
              </a:defRPr>
            </a:lvl5pPr>
            <a:lvl6pPr marL="2514600" indent="-228600" defTabSz="930275"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0275"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0275"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0275" eaLnBrk="0" fontAlgn="base" hangingPunct="0">
              <a:spcBef>
                <a:spcPct val="0"/>
              </a:spcBef>
              <a:spcAft>
                <a:spcPct val="0"/>
              </a:spcAft>
              <a:defRPr sz="2400">
                <a:solidFill>
                  <a:schemeClr val="tx1"/>
                </a:solidFill>
                <a:latin typeface="Arial" charset="0"/>
                <a:ea typeface="ＭＳ Ｐゴシック" charset="0"/>
              </a:defRPr>
            </a:lvl9pPr>
          </a:lstStyle>
          <a:p>
            <a:pPr algn="r"/>
            <a:fld id="{A7E6CE1B-39DE-2741-A45B-01FF83469EDF}" type="slidenum">
              <a:rPr lang="en-US" sz="1100">
                <a:latin typeface="Calibri" charset="0"/>
                <a:cs typeface="Arial" charset="0"/>
              </a:rPr>
              <a:pPr algn="r"/>
              <a:t>24</a:t>
            </a:fld>
            <a:endParaRPr lang="en-US" sz="1100">
              <a:latin typeface="Calibri" charset="0"/>
              <a:cs typeface="Arial" charset="0"/>
            </a:endParaRPr>
          </a:p>
        </p:txBody>
      </p:sp>
      <p:sp>
        <p:nvSpPr>
          <p:cNvPr id="44034" name="Rectangle 2"/>
          <p:cNvSpPr txBox="1">
            <a:spLocks noGrp="1" noChangeArrowheads="1"/>
          </p:cNvSpPr>
          <p:nvPr/>
        </p:nvSpPr>
        <p:spPr bwMode="auto">
          <a:xfrm>
            <a:off x="0" y="0"/>
            <a:ext cx="297190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765" tIns="44383" rIns="88765" bIns="44383"/>
          <a:lstStyle>
            <a:lvl1pPr defTabSz="463550">
              <a:defRPr sz="2400">
                <a:solidFill>
                  <a:schemeClr val="tx1"/>
                </a:solidFill>
                <a:latin typeface="Arial" charset="0"/>
                <a:ea typeface="ＭＳ Ｐゴシック" charset="0"/>
                <a:cs typeface="ＭＳ Ｐゴシック" charset="0"/>
              </a:defRPr>
            </a:lvl1pPr>
            <a:lvl2pPr marL="742950" indent="-285750" defTabSz="463550">
              <a:defRPr sz="2400">
                <a:solidFill>
                  <a:schemeClr val="tx1"/>
                </a:solidFill>
                <a:latin typeface="Arial" charset="0"/>
                <a:ea typeface="ＭＳ Ｐゴシック" charset="0"/>
              </a:defRPr>
            </a:lvl2pPr>
            <a:lvl3pPr marL="1143000" indent="-228600" defTabSz="463550">
              <a:defRPr sz="2400">
                <a:solidFill>
                  <a:schemeClr val="tx1"/>
                </a:solidFill>
                <a:latin typeface="Arial" charset="0"/>
                <a:ea typeface="ＭＳ Ｐゴシック" charset="0"/>
              </a:defRPr>
            </a:lvl3pPr>
            <a:lvl4pPr marL="1600200" indent="-228600" defTabSz="463550">
              <a:defRPr sz="2400">
                <a:solidFill>
                  <a:schemeClr val="tx1"/>
                </a:solidFill>
                <a:latin typeface="Arial" charset="0"/>
                <a:ea typeface="ＭＳ Ｐゴシック" charset="0"/>
              </a:defRPr>
            </a:lvl4pPr>
            <a:lvl5pPr marL="2057400" indent="-228600" defTabSz="463550">
              <a:defRPr sz="2400">
                <a:solidFill>
                  <a:schemeClr val="tx1"/>
                </a:solidFill>
                <a:latin typeface="Arial" charset="0"/>
                <a:ea typeface="ＭＳ Ｐゴシック" charset="0"/>
              </a:defRPr>
            </a:lvl5pPr>
            <a:lvl6pPr marL="2514600" indent="-228600" defTabSz="4635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635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635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63550" eaLnBrk="0" fontAlgn="base" hangingPunct="0">
              <a:spcBef>
                <a:spcPct val="0"/>
              </a:spcBef>
              <a:spcAft>
                <a:spcPct val="0"/>
              </a:spcAft>
              <a:defRPr sz="2400">
                <a:solidFill>
                  <a:schemeClr val="tx1"/>
                </a:solidFill>
                <a:latin typeface="Arial" charset="0"/>
                <a:ea typeface="ＭＳ Ｐゴシック" charset="0"/>
              </a:defRPr>
            </a:lvl9pPr>
          </a:lstStyle>
          <a:p>
            <a:r>
              <a:rPr lang="en-US" sz="1100">
                <a:cs typeface="Arial" charset="0"/>
              </a:rPr>
              <a:t>D1_Sabbah</a:t>
            </a:r>
          </a:p>
        </p:txBody>
      </p:sp>
      <p:sp>
        <p:nvSpPr>
          <p:cNvPr id="44035" name="Rectangle 3"/>
          <p:cNvSpPr txBox="1">
            <a:spLocks noGrp="1" noChangeArrowheads="1"/>
          </p:cNvSpPr>
          <p:nvPr/>
        </p:nvSpPr>
        <p:spPr bwMode="auto">
          <a:xfrm>
            <a:off x="3886096" y="0"/>
            <a:ext cx="297190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765" tIns="44383" rIns="88765" bIns="44383"/>
          <a:lstStyle>
            <a:lvl1pPr defTabSz="463550">
              <a:defRPr sz="2400">
                <a:solidFill>
                  <a:schemeClr val="tx1"/>
                </a:solidFill>
                <a:latin typeface="Arial" charset="0"/>
                <a:ea typeface="ＭＳ Ｐゴシック" charset="0"/>
                <a:cs typeface="ＭＳ Ｐゴシック" charset="0"/>
              </a:defRPr>
            </a:lvl1pPr>
            <a:lvl2pPr marL="742950" indent="-285750" defTabSz="463550">
              <a:defRPr sz="2400">
                <a:solidFill>
                  <a:schemeClr val="tx1"/>
                </a:solidFill>
                <a:latin typeface="Arial" charset="0"/>
                <a:ea typeface="ＭＳ Ｐゴシック" charset="0"/>
              </a:defRPr>
            </a:lvl2pPr>
            <a:lvl3pPr marL="1143000" indent="-228600" defTabSz="463550">
              <a:defRPr sz="2400">
                <a:solidFill>
                  <a:schemeClr val="tx1"/>
                </a:solidFill>
                <a:latin typeface="Arial" charset="0"/>
                <a:ea typeface="ＭＳ Ｐゴシック" charset="0"/>
              </a:defRPr>
            </a:lvl3pPr>
            <a:lvl4pPr marL="1600200" indent="-228600" defTabSz="463550">
              <a:defRPr sz="2400">
                <a:solidFill>
                  <a:schemeClr val="tx1"/>
                </a:solidFill>
                <a:latin typeface="Arial" charset="0"/>
                <a:ea typeface="ＭＳ Ｐゴシック" charset="0"/>
              </a:defRPr>
            </a:lvl4pPr>
            <a:lvl5pPr marL="2057400" indent="-228600" defTabSz="463550">
              <a:defRPr sz="2400">
                <a:solidFill>
                  <a:schemeClr val="tx1"/>
                </a:solidFill>
                <a:latin typeface="Arial" charset="0"/>
                <a:ea typeface="ＭＳ Ｐゴシック" charset="0"/>
              </a:defRPr>
            </a:lvl5pPr>
            <a:lvl6pPr marL="2514600" indent="-228600" defTabSz="4635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635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635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63550" eaLnBrk="0" fontAlgn="base" hangingPunct="0">
              <a:spcBef>
                <a:spcPct val="0"/>
              </a:spcBef>
              <a:spcAft>
                <a:spcPct val="0"/>
              </a:spcAft>
              <a:defRPr sz="2400">
                <a:solidFill>
                  <a:schemeClr val="tx1"/>
                </a:solidFill>
                <a:latin typeface="Arial" charset="0"/>
                <a:ea typeface="ＭＳ Ｐゴシック" charset="0"/>
              </a:defRPr>
            </a:lvl9pPr>
          </a:lstStyle>
          <a:p>
            <a:pPr algn="r"/>
            <a:fld id="{FE24554B-6AF8-DE4D-A017-D55A377935C2}" type="datetime8">
              <a:rPr lang="en-US" sz="1100">
                <a:cs typeface="Arial" charset="0"/>
              </a:rPr>
              <a:pPr algn="r"/>
              <a:t>10/19/15 10:57</a:t>
            </a:fld>
            <a:endParaRPr lang="en-US" sz="1100">
              <a:cs typeface="Arial" charset="0"/>
            </a:endParaRPr>
          </a:p>
        </p:txBody>
      </p:sp>
      <p:sp>
        <p:nvSpPr>
          <p:cNvPr id="44036" name="Rectangle 6"/>
          <p:cNvSpPr txBox="1">
            <a:spLocks noGrp="1" noChangeArrowheads="1"/>
          </p:cNvSpPr>
          <p:nvPr/>
        </p:nvSpPr>
        <p:spPr bwMode="auto">
          <a:xfrm>
            <a:off x="0" y="8686800"/>
            <a:ext cx="297190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765" tIns="44383" rIns="88765" bIns="44383" anchor="b"/>
          <a:lstStyle>
            <a:lvl1pPr defTabSz="463550">
              <a:defRPr sz="2400">
                <a:solidFill>
                  <a:schemeClr val="tx1"/>
                </a:solidFill>
                <a:latin typeface="Arial" charset="0"/>
                <a:ea typeface="ＭＳ Ｐゴシック" charset="0"/>
                <a:cs typeface="ＭＳ Ｐゴシック" charset="0"/>
              </a:defRPr>
            </a:lvl1pPr>
            <a:lvl2pPr marL="742950" indent="-285750" defTabSz="463550">
              <a:defRPr sz="2400">
                <a:solidFill>
                  <a:schemeClr val="tx1"/>
                </a:solidFill>
                <a:latin typeface="Arial" charset="0"/>
                <a:ea typeface="ＭＳ Ｐゴシック" charset="0"/>
              </a:defRPr>
            </a:lvl2pPr>
            <a:lvl3pPr marL="1143000" indent="-228600" defTabSz="463550">
              <a:defRPr sz="2400">
                <a:solidFill>
                  <a:schemeClr val="tx1"/>
                </a:solidFill>
                <a:latin typeface="Arial" charset="0"/>
                <a:ea typeface="ＭＳ Ｐゴシック" charset="0"/>
              </a:defRPr>
            </a:lvl3pPr>
            <a:lvl4pPr marL="1600200" indent="-228600" defTabSz="463550">
              <a:defRPr sz="2400">
                <a:solidFill>
                  <a:schemeClr val="tx1"/>
                </a:solidFill>
                <a:latin typeface="Arial" charset="0"/>
                <a:ea typeface="ＭＳ Ｐゴシック" charset="0"/>
              </a:defRPr>
            </a:lvl4pPr>
            <a:lvl5pPr marL="2057400" indent="-228600" defTabSz="463550">
              <a:defRPr sz="2400">
                <a:solidFill>
                  <a:schemeClr val="tx1"/>
                </a:solidFill>
                <a:latin typeface="Arial" charset="0"/>
                <a:ea typeface="ＭＳ Ｐゴシック" charset="0"/>
              </a:defRPr>
            </a:lvl5pPr>
            <a:lvl6pPr marL="2514600" indent="-228600" defTabSz="4635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635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635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63550" eaLnBrk="0" fontAlgn="base" hangingPunct="0">
              <a:spcBef>
                <a:spcPct val="0"/>
              </a:spcBef>
              <a:spcAft>
                <a:spcPct val="0"/>
              </a:spcAft>
              <a:defRPr sz="2400">
                <a:solidFill>
                  <a:schemeClr val="tx1"/>
                </a:solidFill>
                <a:latin typeface="Arial" charset="0"/>
                <a:ea typeface="ＭＳ Ｐゴシック" charset="0"/>
              </a:defRPr>
            </a:lvl9pPr>
          </a:lstStyle>
          <a:p>
            <a:r>
              <a:rPr lang="en-US" sz="1100">
                <a:cs typeface="Arial" charset="0"/>
              </a:rPr>
              <a:t>IBM Rational</a:t>
            </a:r>
          </a:p>
        </p:txBody>
      </p:sp>
      <p:sp>
        <p:nvSpPr>
          <p:cNvPr id="44037" name="Rectangle 7"/>
          <p:cNvSpPr txBox="1">
            <a:spLocks noGrp="1" noChangeArrowheads="1"/>
          </p:cNvSpPr>
          <p:nvPr/>
        </p:nvSpPr>
        <p:spPr bwMode="auto">
          <a:xfrm>
            <a:off x="3886096" y="8686800"/>
            <a:ext cx="297190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765" tIns="44383" rIns="88765" bIns="44383" anchor="b"/>
          <a:lstStyle>
            <a:lvl1pPr defTabSz="463550">
              <a:defRPr sz="2400">
                <a:solidFill>
                  <a:schemeClr val="tx1"/>
                </a:solidFill>
                <a:latin typeface="Arial" charset="0"/>
                <a:ea typeface="ＭＳ Ｐゴシック" charset="0"/>
                <a:cs typeface="ＭＳ Ｐゴシック" charset="0"/>
              </a:defRPr>
            </a:lvl1pPr>
            <a:lvl2pPr marL="742950" indent="-285750" defTabSz="463550">
              <a:defRPr sz="2400">
                <a:solidFill>
                  <a:schemeClr val="tx1"/>
                </a:solidFill>
                <a:latin typeface="Arial" charset="0"/>
                <a:ea typeface="ＭＳ Ｐゴシック" charset="0"/>
              </a:defRPr>
            </a:lvl2pPr>
            <a:lvl3pPr marL="1143000" indent="-228600" defTabSz="463550">
              <a:defRPr sz="2400">
                <a:solidFill>
                  <a:schemeClr val="tx1"/>
                </a:solidFill>
                <a:latin typeface="Arial" charset="0"/>
                <a:ea typeface="ＭＳ Ｐゴシック" charset="0"/>
              </a:defRPr>
            </a:lvl3pPr>
            <a:lvl4pPr marL="1600200" indent="-228600" defTabSz="463550">
              <a:defRPr sz="2400">
                <a:solidFill>
                  <a:schemeClr val="tx1"/>
                </a:solidFill>
                <a:latin typeface="Arial" charset="0"/>
                <a:ea typeface="ＭＳ Ｐゴシック" charset="0"/>
              </a:defRPr>
            </a:lvl4pPr>
            <a:lvl5pPr marL="2057400" indent="-228600" defTabSz="463550">
              <a:defRPr sz="2400">
                <a:solidFill>
                  <a:schemeClr val="tx1"/>
                </a:solidFill>
                <a:latin typeface="Arial" charset="0"/>
                <a:ea typeface="ＭＳ Ｐゴシック" charset="0"/>
              </a:defRPr>
            </a:lvl5pPr>
            <a:lvl6pPr marL="2514600" indent="-228600" defTabSz="4635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635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635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63550" eaLnBrk="0" fontAlgn="base" hangingPunct="0">
              <a:spcBef>
                <a:spcPct val="0"/>
              </a:spcBef>
              <a:spcAft>
                <a:spcPct val="0"/>
              </a:spcAft>
              <a:defRPr sz="2400">
                <a:solidFill>
                  <a:schemeClr val="tx1"/>
                </a:solidFill>
                <a:latin typeface="Arial" charset="0"/>
                <a:ea typeface="ＭＳ Ｐゴシック" charset="0"/>
              </a:defRPr>
            </a:lvl9pPr>
          </a:lstStyle>
          <a:p>
            <a:pPr algn="r"/>
            <a:fld id="{22B9426E-B574-A246-8231-D73A22813713}" type="slidenum">
              <a:rPr lang="en-US" sz="1100">
                <a:cs typeface="Arial" charset="0"/>
              </a:rPr>
              <a:pPr algn="r"/>
              <a:t>24</a:t>
            </a:fld>
            <a:endParaRPr lang="en-US" sz="1100">
              <a:cs typeface="Arial" charset="0"/>
            </a:endParaRPr>
          </a:p>
        </p:txBody>
      </p:sp>
      <p:sp>
        <p:nvSpPr>
          <p:cNvPr id="44038" name="Rectangle 2"/>
          <p:cNvSpPr>
            <a:spLocks noGrp="1" noRot="1" noChangeAspect="1" noChangeArrowheads="1" noTextEdit="1"/>
          </p:cNvSpPr>
          <p:nvPr>
            <p:ph type="sldImg"/>
          </p:nvPr>
        </p:nvSpPr>
        <p:spPr>
          <a:ln/>
        </p:spPr>
      </p:sp>
      <p:sp>
        <p:nvSpPr>
          <p:cNvPr id="4403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765" tIns="44383" rIns="88765" bIns="44383"/>
          <a:lstStyle/>
          <a:p>
            <a:pPr defTabSz="869954"/>
            <a:endParaRPr lang="en-US" sz="10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jpeg"/><Relationship Id="rId3" Type="http://schemas.openxmlformats.org/officeDocument/2006/relationships/image" Target="../media/image5.emf"/></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emf"/></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emf"/></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emf"/></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emf"/></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emf"/></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emf"/></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emf"/></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emf"/></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emf"/></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jpeg"/><Relationship Id="rId3" Type="http://schemas.openxmlformats.org/officeDocument/2006/relationships/image" Target="../media/image5.emf"/></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emf"/></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emf"/></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emf"/></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emf"/></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emf"/></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emf"/></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emf"/></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emf"/></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emf"/></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emf"/></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emf"/></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emf"/></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emf"/></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emf"/></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emf"/></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emf"/></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jpeg"/><Relationship Id="rId3" Type="http://schemas.openxmlformats.org/officeDocument/2006/relationships/image" Target="../media/image6.emf"/></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jpeg"/><Relationship Id="rId3" Type="http://schemas.openxmlformats.org/officeDocument/2006/relationships/image" Target="../media/image6.emf"/></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jpeg"/><Relationship Id="rId3" Type="http://schemas.openxmlformats.org/officeDocument/2006/relationships/image" Target="../media/image5.emf"/></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jpeg"/><Relationship Id="rId3" Type="http://schemas.openxmlformats.org/officeDocument/2006/relationships/image" Target="../media/image5.emf"/></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emf"/></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emf"/></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emf"/></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emf"/></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emf"/></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emf"/></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emf"/></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emf"/></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emf"/></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jpeg"/><Relationship Id="rId3" Type="http://schemas.openxmlformats.org/officeDocument/2006/relationships/image" Target="../media/image5.emf"/></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emf"/></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emf"/></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emf"/></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emf"/></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emf"/></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emf"/></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emf"/></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emf"/></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emf"/></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emf"/></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emf"/></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emf"/></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emf"/></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emf"/></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emf"/></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emf"/></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jpeg"/><Relationship Id="rId3" Type="http://schemas.openxmlformats.org/officeDocument/2006/relationships/image" Target="../media/image6.emf"/></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jpeg"/><Relationship Id="rId3" Type="http://schemas.openxmlformats.org/officeDocument/2006/relationships/image" Target="../media/image6.emf"/></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jpeg"/><Relationship Id="rId3" Type="http://schemas.openxmlformats.org/officeDocument/2006/relationships/image" Target="../media/image5.emf"/></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0.jpeg"/><Relationship Id="rId3" Type="http://schemas.openxmlformats.org/officeDocument/2006/relationships/image" Target="../media/image5.emf"/></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emf"/></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eg"/><Relationship Id="rId3" Type="http://schemas.openxmlformats.org/officeDocument/2006/relationships/image" Target="../media/image6.em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eg"/><Relationship Id="rId3" Type="http://schemas.openxmlformats.org/officeDocument/2006/relationships/image" Target="../media/image6.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eg"/><Relationship Id="rId3" Type="http://schemas.openxmlformats.org/officeDocument/2006/relationships/image" Target="../media/image5.emf"/></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eg"/><Relationship Id="rId3" Type="http://schemas.openxmlformats.org/officeDocument/2006/relationships/image" Target="../media/image5.emf"/></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emf"/></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em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emf"/></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emf"/></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emf"/></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em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emf"/></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emf"/></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jpeg"/><Relationship Id="rId3" Type="http://schemas.openxmlformats.org/officeDocument/2006/relationships/image" Target="../media/image5.e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emf"/></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emf"/></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emf"/></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emf"/></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emf"/></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emf"/></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emf"/></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emf"/></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emf"/></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emf"/></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emf"/></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emf"/></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emf"/></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emf"/></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emf"/></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emf"/></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jpeg"/><Relationship Id="rId3" Type="http://schemas.openxmlformats.org/officeDocument/2006/relationships/image" Target="../media/image6.emf"/></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jpeg"/><Relationship Id="rId3" Type="http://schemas.openxmlformats.org/officeDocument/2006/relationships/image" Target="../media/image6.emf"/></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jpeg"/><Relationship Id="rId3" Type="http://schemas.openxmlformats.org/officeDocument/2006/relationships/image" Target="../media/image5.emf"/></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jpeg"/><Relationship Id="rId3" Type="http://schemas.openxmlformats.org/officeDocument/2006/relationships/image" Target="../media/image5.emf"/></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emf"/></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emf"/></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emf"/></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emf"/></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emf"/></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emf"/></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emf"/></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emf"/></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emf"/></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jpeg"/><Relationship Id="rId3" Type="http://schemas.openxmlformats.org/officeDocument/2006/relationships/image" Target="../media/image5.emf"/></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emf"/></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emf"/></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emf"/></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emf"/></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emf"/></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emf"/></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emf"/></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emf"/></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emf"/></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emf"/></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emf"/></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emf"/></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emf"/></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emf"/></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emf"/></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emf"/></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jpeg"/><Relationship Id="rId3" Type="http://schemas.openxmlformats.org/officeDocument/2006/relationships/image" Target="../media/image6.emf"/></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eg"/><Relationship Id="rId3" Type="http://schemas.openxmlformats.org/officeDocument/2006/relationships/image" Target="../media/image6.emf"/></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jpeg"/><Relationship Id="rId3"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40"/>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083" indent="0" algn="ctr">
              <a:buNone/>
              <a:defRPr>
                <a:solidFill>
                  <a:schemeClr val="tx1">
                    <a:tint val="75000"/>
                  </a:schemeClr>
                </a:solidFill>
              </a:defRPr>
            </a:lvl2pPr>
            <a:lvl3pPr marL="914173" indent="0" algn="ctr">
              <a:buNone/>
              <a:defRPr>
                <a:solidFill>
                  <a:schemeClr val="tx1">
                    <a:tint val="75000"/>
                  </a:schemeClr>
                </a:solidFill>
              </a:defRPr>
            </a:lvl3pPr>
            <a:lvl4pPr marL="1371260" indent="0" algn="ctr">
              <a:buNone/>
              <a:defRPr>
                <a:solidFill>
                  <a:schemeClr val="tx1">
                    <a:tint val="75000"/>
                  </a:schemeClr>
                </a:solidFill>
              </a:defRPr>
            </a:lvl4pPr>
            <a:lvl5pPr marL="1828346" indent="0" algn="ctr">
              <a:buNone/>
              <a:defRPr>
                <a:solidFill>
                  <a:schemeClr val="tx1">
                    <a:tint val="75000"/>
                  </a:schemeClr>
                </a:solidFill>
              </a:defRPr>
            </a:lvl5pPr>
            <a:lvl6pPr marL="2285438" indent="0" algn="ctr">
              <a:buNone/>
              <a:defRPr>
                <a:solidFill>
                  <a:schemeClr val="tx1">
                    <a:tint val="75000"/>
                  </a:schemeClr>
                </a:solidFill>
              </a:defRPr>
            </a:lvl6pPr>
            <a:lvl7pPr marL="2742518" indent="0" algn="ctr">
              <a:buNone/>
              <a:defRPr>
                <a:solidFill>
                  <a:schemeClr val="tx1">
                    <a:tint val="75000"/>
                  </a:schemeClr>
                </a:solidFill>
              </a:defRPr>
            </a:lvl7pPr>
            <a:lvl8pPr marL="3199600" indent="0" algn="ctr">
              <a:buNone/>
              <a:defRPr>
                <a:solidFill>
                  <a:schemeClr val="tx1">
                    <a:tint val="75000"/>
                  </a:schemeClr>
                </a:solidFill>
              </a:defRPr>
            </a:lvl8pPr>
            <a:lvl9pPr marL="3656683"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84D5FDA-05BC-2E4E-BA6A-228D20886488}" type="datetimeFigureOut">
              <a:rPr lang="en-US" smtClean="0"/>
              <a:t>10/19/15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E35CD4-B779-A340-856B-FC8D09C7BAB7}" type="slidenum">
              <a:rPr lang="en-US" smtClean="0"/>
              <a:t>‹#›</a:t>
            </a:fld>
            <a:endParaRPr lang="en-US"/>
          </a:p>
        </p:txBody>
      </p:sp>
    </p:spTree>
    <p:extLst>
      <p:ext uri="{BB962C8B-B14F-4D97-AF65-F5344CB8AC3E}">
        <p14:creationId xmlns:p14="http://schemas.microsoft.com/office/powerpoint/2010/main" val="2310818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4D5FDA-05BC-2E4E-BA6A-228D20886488}" type="datetimeFigureOut">
              <a:rPr lang="en-US" smtClean="0"/>
              <a:t>10/19/15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E35CD4-B779-A340-856B-FC8D09C7BAB7}" type="slidenum">
              <a:rPr lang="en-US" smtClean="0"/>
              <a:t>‹#›</a:t>
            </a:fld>
            <a:endParaRPr lang="en-US"/>
          </a:p>
        </p:txBody>
      </p:sp>
    </p:spTree>
    <p:extLst>
      <p:ext uri="{BB962C8B-B14F-4D97-AF65-F5344CB8AC3E}">
        <p14:creationId xmlns:p14="http://schemas.microsoft.com/office/powerpoint/2010/main" val="384830781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ackground_10">
    <p:spTree>
      <p:nvGrpSpPr>
        <p:cNvPr id="1" name=""/>
        <p:cNvGrpSpPr/>
        <p:nvPr/>
      </p:nvGrpSpPr>
      <p:grpSpPr>
        <a:xfrm>
          <a:off x="0" y="0"/>
          <a:ext cx="0" cy="0"/>
          <a:chOff x="0" y="0"/>
          <a:chExt cx="0" cy="0"/>
        </a:xfrm>
      </p:grpSpPr>
      <p:pic>
        <p:nvPicPr>
          <p:cNvPr id="4" name="Picture 3" descr="IBM_Developer_Power_point_16x9_V3.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TextBox 11"/>
          <p:cNvSpPr txBox="1"/>
          <p:nvPr userDrawn="1"/>
        </p:nvSpPr>
        <p:spPr>
          <a:xfrm>
            <a:off x="11677879" y="98396"/>
            <a:ext cx="410176" cy="292384"/>
          </a:xfrm>
          <a:prstGeom prst="rect">
            <a:avLst/>
          </a:prstGeom>
          <a:noFill/>
        </p:spPr>
        <p:txBody>
          <a:bodyPr wrap="square" lIns="121898" tIns="60949" rIns="121898" bIns="60949" rtlCol="0">
            <a:spAutoFit/>
          </a:bodyPr>
          <a:lstStyle/>
          <a:p>
            <a:pPr defTabSz="609475">
              <a:defRPr/>
            </a:pPr>
            <a:fld id="{A7C6E191-867E-F74F-A8F8-B78D0795E643}" type="slidenum">
              <a:rPr lang="en-US" sz="1100" smtClean="0">
                <a:solidFill>
                  <a:srgbClr val="FFFFFF"/>
                </a:solidFill>
                <a:latin typeface="Arial"/>
              </a:rPr>
              <a:pPr defTabSz="609475">
                <a:defRPr/>
              </a:pPr>
              <a:t>‹#›</a:t>
            </a:fld>
            <a:endParaRPr lang="en-US" sz="1100" dirty="0" smtClean="0">
              <a:solidFill>
                <a:srgbClr val="FFFFFF"/>
              </a:solidFill>
              <a:latin typeface="Arial"/>
            </a:endParaRPr>
          </a:p>
        </p:txBody>
      </p:sp>
      <p:sp>
        <p:nvSpPr>
          <p:cNvPr id="13" name="TextBox 12"/>
          <p:cNvSpPr txBox="1"/>
          <p:nvPr userDrawn="1"/>
        </p:nvSpPr>
        <p:spPr>
          <a:xfrm>
            <a:off x="203210" y="98396"/>
            <a:ext cx="528137" cy="292384"/>
          </a:xfrm>
          <a:prstGeom prst="rect">
            <a:avLst/>
          </a:prstGeom>
          <a:noFill/>
        </p:spPr>
        <p:txBody>
          <a:bodyPr wrap="square" lIns="121898" tIns="60949" rIns="121898" bIns="60949" rtlCol="0">
            <a:spAutoFit/>
          </a:bodyPr>
          <a:lstStyle/>
          <a:p>
            <a:pPr defTabSz="609475"/>
            <a:r>
              <a:rPr lang="en-US" sz="1100" dirty="0" smtClean="0">
                <a:solidFill>
                  <a:srgbClr val="FFFFFF"/>
                </a:solidFill>
                <a:latin typeface="Arial"/>
                <a:cs typeface="Arial"/>
              </a:rPr>
              <a:t>IBM</a:t>
            </a:r>
            <a:endParaRPr lang="en-US" sz="1100" dirty="0">
              <a:solidFill>
                <a:srgbClr val="FFFFFF"/>
              </a:solidFill>
              <a:latin typeface="Arial"/>
              <a:cs typeface="Arial"/>
            </a:endParaRPr>
          </a:p>
        </p:txBody>
      </p:sp>
      <p:sp>
        <p:nvSpPr>
          <p:cNvPr id="15" name="TextBox 14"/>
          <p:cNvSpPr txBox="1"/>
          <p:nvPr userDrawn="1"/>
        </p:nvSpPr>
        <p:spPr>
          <a:xfrm>
            <a:off x="1661195" y="25171"/>
            <a:ext cx="1748367" cy="292384"/>
          </a:xfrm>
          <a:prstGeom prst="rect">
            <a:avLst/>
          </a:prstGeom>
          <a:noFill/>
        </p:spPr>
        <p:txBody>
          <a:bodyPr wrap="square" lIns="121898" tIns="60949" rIns="121898" bIns="60949" rtlCol="0">
            <a:spAutoFit/>
          </a:bodyPr>
          <a:lstStyle/>
          <a:p>
            <a:pPr defTabSz="609475"/>
            <a:r>
              <a:rPr lang="en-US" sz="1100" dirty="0">
                <a:solidFill>
                  <a:srgbClr val="FFFFFF"/>
                </a:solidFill>
                <a:latin typeface="Arial"/>
                <a:cs typeface="Arial"/>
              </a:rPr>
              <a:t>_</a:t>
            </a:r>
          </a:p>
        </p:txBody>
      </p:sp>
      <p:pic>
        <p:nvPicPr>
          <p:cNvPr id="7" name="Picture 53"/>
          <p:cNvPicPr>
            <a:picLocks noChangeAspect="1" noChangeArrowheads="1"/>
          </p:cNvPicPr>
          <p:nvPr userDrawn="1"/>
        </p:nvPicPr>
        <p:blipFill>
          <a:blip r:embed="rId3" cstate="screen">
            <a:extLst>
              <a:ext uri="{28A0092B-C50C-407E-A947-70E740481C1C}">
                <a14:useLocalDpi xmlns:a14="http://schemas.microsoft.com/office/drawing/2010/main"/>
              </a:ext>
            </a:extLst>
          </a:blip>
          <a:stretch>
            <a:fillRect/>
          </a:stretch>
        </p:blipFill>
        <p:spPr bwMode="auto">
          <a:xfrm rot="10800000" flipH="1" flipV="1">
            <a:off x="11511820" y="6473359"/>
            <a:ext cx="521016" cy="208407"/>
          </a:xfrm>
          <a:prstGeom prst="rect">
            <a:avLst/>
          </a:prstGeom>
          <a:noFill/>
          <a:ln>
            <a:noFill/>
          </a:ln>
        </p:spPr>
      </p:pic>
    </p:spTree>
    <p:extLst>
      <p:ext uri="{BB962C8B-B14F-4D97-AF65-F5344CB8AC3E}">
        <p14:creationId xmlns:p14="http://schemas.microsoft.com/office/powerpoint/2010/main" val="181366272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ackground_11">
    <p:spTree>
      <p:nvGrpSpPr>
        <p:cNvPr id="1" name=""/>
        <p:cNvGrpSpPr/>
        <p:nvPr/>
      </p:nvGrpSpPr>
      <p:grpSpPr>
        <a:xfrm>
          <a:off x="0" y="0"/>
          <a:ext cx="0" cy="0"/>
          <a:chOff x="0" y="0"/>
          <a:chExt cx="0" cy="0"/>
        </a:xfrm>
      </p:grpSpPr>
      <p:sp>
        <p:nvSpPr>
          <p:cNvPr id="11" name="Rectangle 10"/>
          <p:cNvSpPr/>
          <p:nvPr userDrawn="1"/>
        </p:nvSpPr>
        <p:spPr>
          <a:xfrm>
            <a:off x="0" y="0"/>
            <a:ext cx="12192000" cy="685800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lIns="121898" tIns="60949" rIns="121898" bIns="60949" rtlCol="0" anchor="ctr"/>
          <a:lstStyle/>
          <a:p>
            <a:pPr algn="ctr" defTabSz="609475"/>
            <a:endParaRPr lang="en-US" sz="2400" dirty="0">
              <a:solidFill>
                <a:srgbClr val="FFFFFF"/>
              </a:solidFill>
              <a:latin typeface="Arial"/>
            </a:endParaRPr>
          </a:p>
        </p:txBody>
      </p:sp>
      <p:sp>
        <p:nvSpPr>
          <p:cNvPr id="12" name="TextBox 11"/>
          <p:cNvSpPr txBox="1"/>
          <p:nvPr userDrawn="1"/>
        </p:nvSpPr>
        <p:spPr>
          <a:xfrm>
            <a:off x="11677879" y="98396"/>
            <a:ext cx="410176" cy="292384"/>
          </a:xfrm>
          <a:prstGeom prst="rect">
            <a:avLst/>
          </a:prstGeom>
          <a:noFill/>
        </p:spPr>
        <p:txBody>
          <a:bodyPr wrap="square" lIns="121898" tIns="60949" rIns="121898" bIns="60949" rtlCol="0">
            <a:spAutoFit/>
          </a:bodyPr>
          <a:lstStyle/>
          <a:p>
            <a:pPr defTabSz="609475">
              <a:defRPr/>
            </a:pPr>
            <a:fld id="{A7C6E191-867E-F74F-A8F8-B78D0795E643}" type="slidenum">
              <a:rPr lang="en-US" sz="1100" smtClean="0">
                <a:solidFill>
                  <a:srgbClr val="FFFFFF"/>
                </a:solidFill>
                <a:latin typeface="Arial"/>
              </a:rPr>
              <a:pPr defTabSz="609475">
                <a:defRPr/>
              </a:pPr>
              <a:t>‹#›</a:t>
            </a:fld>
            <a:endParaRPr lang="en-US" sz="1100" dirty="0" smtClean="0">
              <a:solidFill>
                <a:srgbClr val="FFFFFF"/>
              </a:solidFill>
              <a:latin typeface="Arial"/>
            </a:endParaRPr>
          </a:p>
        </p:txBody>
      </p:sp>
      <p:sp>
        <p:nvSpPr>
          <p:cNvPr id="13" name="TextBox 12"/>
          <p:cNvSpPr txBox="1"/>
          <p:nvPr userDrawn="1"/>
        </p:nvSpPr>
        <p:spPr>
          <a:xfrm>
            <a:off x="203210" y="98396"/>
            <a:ext cx="528137" cy="292384"/>
          </a:xfrm>
          <a:prstGeom prst="rect">
            <a:avLst/>
          </a:prstGeom>
          <a:noFill/>
        </p:spPr>
        <p:txBody>
          <a:bodyPr wrap="square" lIns="121898" tIns="60949" rIns="121898" bIns="60949" rtlCol="0">
            <a:spAutoFit/>
          </a:bodyPr>
          <a:lstStyle/>
          <a:p>
            <a:pPr defTabSz="609475"/>
            <a:r>
              <a:rPr lang="en-US" sz="1100" dirty="0" smtClean="0">
                <a:solidFill>
                  <a:srgbClr val="FFFFFF"/>
                </a:solidFill>
                <a:latin typeface="Arial"/>
                <a:cs typeface="Arial"/>
              </a:rPr>
              <a:t>IBM</a:t>
            </a:r>
            <a:endParaRPr lang="en-US" sz="1100" dirty="0">
              <a:solidFill>
                <a:srgbClr val="FFFFFF"/>
              </a:solidFill>
              <a:latin typeface="Arial"/>
              <a:cs typeface="Arial"/>
            </a:endParaRPr>
          </a:p>
        </p:txBody>
      </p:sp>
      <p:sp>
        <p:nvSpPr>
          <p:cNvPr id="15" name="TextBox 14"/>
          <p:cNvSpPr txBox="1"/>
          <p:nvPr userDrawn="1"/>
        </p:nvSpPr>
        <p:spPr>
          <a:xfrm>
            <a:off x="1661195" y="25171"/>
            <a:ext cx="1748367" cy="292384"/>
          </a:xfrm>
          <a:prstGeom prst="rect">
            <a:avLst/>
          </a:prstGeom>
          <a:noFill/>
        </p:spPr>
        <p:txBody>
          <a:bodyPr wrap="square" lIns="121898" tIns="60949" rIns="121898" bIns="60949" rtlCol="0">
            <a:spAutoFit/>
          </a:bodyPr>
          <a:lstStyle/>
          <a:p>
            <a:pPr defTabSz="609475"/>
            <a:r>
              <a:rPr lang="en-US" sz="1100" dirty="0">
                <a:solidFill>
                  <a:srgbClr val="FFFFFF"/>
                </a:solidFill>
                <a:latin typeface="Arial"/>
                <a:cs typeface="Arial"/>
              </a:rPr>
              <a:t>_</a:t>
            </a:r>
          </a:p>
        </p:txBody>
      </p:sp>
      <p:pic>
        <p:nvPicPr>
          <p:cNvPr id="7"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0" y="6473359"/>
            <a:ext cx="521016" cy="208407"/>
          </a:xfrm>
          <a:prstGeom prst="rect">
            <a:avLst/>
          </a:prstGeom>
          <a:noFill/>
          <a:ln>
            <a:noFill/>
          </a:ln>
        </p:spPr>
      </p:pic>
    </p:spTree>
    <p:extLst>
      <p:ext uri="{BB962C8B-B14F-4D97-AF65-F5344CB8AC3E}">
        <p14:creationId xmlns:p14="http://schemas.microsoft.com/office/powerpoint/2010/main" val="67558159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ackground_12">
    <p:spTree>
      <p:nvGrpSpPr>
        <p:cNvPr id="1" name=""/>
        <p:cNvGrpSpPr/>
        <p:nvPr/>
      </p:nvGrpSpPr>
      <p:grpSpPr>
        <a:xfrm>
          <a:off x="0" y="0"/>
          <a:ext cx="0" cy="0"/>
          <a:chOff x="0" y="0"/>
          <a:chExt cx="0" cy="0"/>
        </a:xfrm>
      </p:grpSpPr>
      <p:sp>
        <p:nvSpPr>
          <p:cNvPr id="11" name="Rectangle 10"/>
          <p:cNvSpPr/>
          <p:nvPr userDrawn="1"/>
        </p:nvSpPr>
        <p:spPr>
          <a:xfrm>
            <a:off x="0" y="0"/>
            <a:ext cx="12192000" cy="6858000"/>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lIns="121898" tIns="60949" rIns="121898" bIns="60949" rtlCol="0" anchor="ctr"/>
          <a:lstStyle/>
          <a:p>
            <a:pPr algn="ctr" defTabSz="609475"/>
            <a:endParaRPr lang="en-US" sz="2400" dirty="0">
              <a:solidFill>
                <a:srgbClr val="FFFFFF"/>
              </a:solidFill>
              <a:latin typeface="Arial"/>
            </a:endParaRPr>
          </a:p>
        </p:txBody>
      </p:sp>
      <p:sp>
        <p:nvSpPr>
          <p:cNvPr id="12" name="TextBox 11"/>
          <p:cNvSpPr txBox="1"/>
          <p:nvPr userDrawn="1"/>
        </p:nvSpPr>
        <p:spPr>
          <a:xfrm>
            <a:off x="11677879" y="98396"/>
            <a:ext cx="410176" cy="292384"/>
          </a:xfrm>
          <a:prstGeom prst="rect">
            <a:avLst/>
          </a:prstGeom>
          <a:noFill/>
        </p:spPr>
        <p:txBody>
          <a:bodyPr wrap="square" lIns="121898" tIns="60949" rIns="121898" bIns="60949" rtlCol="0">
            <a:spAutoFit/>
          </a:bodyPr>
          <a:lstStyle/>
          <a:p>
            <a:pPr defTabSz="609475">
              <a:defRPr/>
            </a:pPr>
            <a:fld id="{A7C6E191-867E-F74F-A8F8-B78D0795E643}" type="slidenum">
              <a:rPr lang="en-US" sz="1100" smtClean="0">
                <a:solidFill>
                  <a:srgbClr val="FFFFFF"/>
                </a:solidFill>
                <a:latin typeface="Arial"/>
              </a:rPr>
              <a:pPr defTabSz="609475">
                <a:defRPr/>
              </a:pPr>
              <a:t>‹#›</a:t>
            </a:fld>
            <a:endParaRPr lang="en-US" sz="1100" dirty="0" smtClean="0">
              <a:solidFill>
                <a:srgbClr val="FFFFFF"/>
              </a:solidFill>
              <a:latin typeface="Arial"/>
            </a:endParaRPr>
          </a:p>
        </p:txBody>
      </p:sp>
      <p:sp>
        <p:nvSpPr>
          <p:cNvPr id="13" name="TextBox 12"/>
          <p:cNvSpPr txBox="1"/>
          <p:nvPr userDrawn="1"/>
        </p:nvSpPr>
        <p:spPr>
          <a:xfrm>
            <a:off x="203210" y="98396"/>
            <a:ext cx="528137" cy="292384"/>
          </a:xfrm>
          <a:prstGeom prst="rect">
            <a:avLst/>
          </a:prstGeom>
          <a:noFill/>
        </p:spPr>
        <p:txBody>
          <a:bodyPr wrap="square" lIns="121898" tIns="60949" rIns="121898" bIns="60949" rtlCol="0">
            <a:spAutoFit/>
          </a:bodyPr>
          <a:lstStyle/>
          <a:p>
            <a:pPr defTabSz="609475"/>
            <a:r>
              <a:rPr lang="en-US" sz="1100" dirty="0" smtClean="0">
                <a:solidFill>
                  <a:srgbClr val="FFFFFF"/>
                </a:solidFill>
                <a:latin typeface="Arial"/>
                <a:cs typeface="Arial"/>
              </a:rPr>
              <a:t>IBM</a:t>
            </a:r>
            <a:endParaRPr lang="en-US" sz="1100" dirty="0">
              <a:solidFill>
                <a:srgbClr val="FFFFFF"/>
              </a:solidFill>
              <a:latin typeface="Arial"/>
              <a:cs typeface="Arial"/>
            </a:endParaRPr>
          </a:p>
        </p:txBody>
      </p:sp>
      <p:sp>
        <p:nvSpPr>
          <p:cNvPr id="15" name="TextBox 14"/>
          <p:cNvSpPr txBox="1"/>
          <p:nvPr userDrawn="1"/>
        </p:nvSpPr>
        <p:spPr>
          <a:xfrm>
            <a:off x="1661195" y="25171"/>
            <a:ext cx="1748367" cy="292384"/>
          </a:xfrm>
          <a:prstGeom prst="rect">
            <a:avLst/>
          </a:prstGeom>
          <a:noFill/>
        </p:spPr>
        <p:txBody>
          <a:bodyPr wrap="square" lIns="121898" tIns="60949" rIns="121898" bIns="60949" rtlCol="0">
            <a:spAutoFit/>
          </a:bodyPr>
          <a:lstStyle/>
          <a:p>
            <a:pPr defTabSz="609475"/>
            <a:r>
              <a:rPr lang="en-US" sz="1100" dirty="0">
                <a:solidFill>
                  <a:srgbClr val="FFFFFF"/>
                </a:solidFill>
                <a:latin typeface="Arial"/>
                <a:cs typeface="Arial"/>
              </a:rPr>
              <a:t>_</a:t>
            </a:r>
          </a:p>
        </p:txBody>
      </p:sp>
      <p:pic>
        <p:nvPicPr>
          <p:cNvPr id="25"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0" y="6473359"/>
            <a:ext cx="521016" cy="208407"/>
          </a:xfrm>
          <a:prstGeom prst="rect">
            <a:avLst/>
          </a:prstGeom>
          <a:noFill/>
          <a:ln>
            <a:noFill/>
          </a:ln>
        </p:spPr>
      </p:pic>
    </p:spTree>
    <p:extLst>
      <p:ext uri="{BB962C8B-B14F-4D97-AF65-F5344CB8AC3E}">
        <p14:creationId xmlns:p14="http://schemas.microsoft.com/office/powerpoint/2010/main" val="290682997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ackground_1">
    <p:spTree>
      <p:nvGrpSpPr>
        <p:cNvPr id="1" name=""/>
        <p:cNvGrpSpPr/>
        <p:nvPr/>
      </p:nvGrpSpPr>
      <p:grpSpPr>
        <a:xfrm>
          <a:off x="0" y="0"/>
          <a:ext cx="0" cy="0"/>
          <a:chOff x="0" y="0"/>
          <a:chExt cx="0" cy="0"/>
        </a:xfrm>
      </p:grpSpPr>
      <p:sp>
        <p:nvSpPr>
          <p:cNvPr id="2" name="Rectangle 26"/>
          <p:cNvSpPr/>
          <p:nvPr userDrawn="1"/>
        </p:nvSpPr>
        <p:spPr>
          <a:xfrm>
            <a:off x="0" y="0"/>
            <a:ext cx="12192000" cy="6858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121906" tIns="60953" rIns="121906" bIns="60953" anchor="ctr"/>
          <a:lstStyle/>
          <a:p>
            <a:pPr algn="ctr" defTabSz="609523">
              <a:defRPr/>
            </a:pPr>
            <a:endParaRPr lang="en-US" sz="1900" dirty="0">
              <a:solidFill>
                <a:srgbClr val="2D2D40"/>
              </a:solidFill>
              <a:latin typeface="Arial"/>
            </a:endParaRPr>
          </a:p>
        </p:txBody>
      </p:sp>
      <p:sp>
        <p:nvSpPr>
          <p:cNvPr id="3" name="TextBox 13"/>
          <p:cNvSpPr txBox="1"/>
          <p:nvPr userDrawn="1"/>
        </p:nvSpPr>
        <p:spPr>
          <a:xfrm>
            <a:off x="11677657" y="97367"/>
            <a:ext cx="410633" cy="292384"/>
          </a:xfrm>
          <a:prstGeom prst="rect">
            <a:avLst/>
          </a:prstGeom>
          <a:noFill/>
        </p:spPr>
        <p:txBody>
          <a:bodyPr lIns="121906" tIns="60953" rIns="121906" bIns="60953">
            <a:spAutoFit/>
          </a:bodyPr>
          <a:lstStyle/>
          <a:p>
            <a:pPr defTabSz="609523">
              <a:defRPr/>
            </a:pPr>
            <a:fld id="{936FB384-1B40-45D8-93D1-9897071F0A75}" type="slidenum">
              <a:rPr lang="en-US" sz="1100">
                <a:solidFill>
                  <a:srgbClr val="FFFFFF"/>
                </a:solidFill>
                <a:latin typeface="Arial"/>
                <a:cs typeface="Arial" charset="0"/>
              </a:rPr>
              <a:pPr defTabSz="609523">
                <a:defRPr/>
              </a:pPr>
              <a:t>‹#›</a:t>
            </a:fld>
            <a:endParaRPr lang="en-US" sz="1100" dirty="0">
              <a:solidFill>
                <a:srgbClr val="FFFFFF"/>
              </a:solidFill>
              <a:latin typeface="Arial"/>
              <a:cs typeface="Arial" charset="0"/>
            </a:endParaRPr>
          </a:p>
        </p:txBody>
      </p:sp>
      <p:sp>
        <p:nvSpPr>
          <p:cNvPr id="4" name="TextBox 36"/>
          <p:cNvSpPr txBox="1"/>
          <p:nvPr userDrawn="1"/>
        </p:nvSpPr>
        <p:spPr>
          <a:xfrm>
            <a:off x="203206" y="97367"/>
            <a:ext cx="529167" cy="292384"/>
          </a:xfrm>
          <a:prstGeom prst="rect">
            <a:avLst/>
          </a:prstGeom>
          <a:noFill/>
        </p:spPr>
        <p:txBody>
          <a:bodyPr lIns="121906" tIns="60953" rIns="121906" bIns="60953">
            <a:spAutoFit/>
          </a:bodyPr>
          <a:lstStyle/>
          <a:p>
            <a:pPr defTabSz="609523">
              <a:defRPr/>
            </a:pPr>
            <a:r>
              <a:rPr lang="en-US" sz="1100" dirty="0">
                <a:solidFill>
                  <a:srgbClr val="FFFFFF"/>
                </a:solidFill>
                <a:latin typeface="Arial"/>
                <a:cs typeface="Arial"/>
              </a:rPr>
              <a:t>IBM</a:t>
            </a:r>
          </a:p>
        </p:txBody>
      </p:sp>
      <p:sp>
        <p:nvSpPr>
          <p:cNvPr id="5" name="TextBox 38"/>
          <p:cNvSpPr txBox="1"/>
          <p:nvPr userDrawn="1"/>
        </p:nvSpPr>
        <p:spPr>
          <a:xfrm>
            <a:off x="1661590" y="25400"/>
            <a:ext cx="1748367" cy="292384"/>
          </a:xfrm>
          <a:prstGeom prst="rect">
            <a:avLst/>
          </a:prstGeom>
          <a:noFill/>
        </p:spPr>
        <p:txBody>
          <a:bodyPr lIns="121906" tIns="60953" rIns="121906" bIns="60953">
            <a:spAutoFit/>
          </a:bodyPr>
          <a:lstStyle/>
          <a:p>
            <a:pPr defTabSz="609523">
              <a:defRPr/>
            </a:pPr>
            <a:r>
              <a:rPr lang="en-US" sz="1100" dirty="0">
                <a:solidFill>
                  <a:srgbClr val="FFFFFF"/>
                </a:solidFill>
                <a:latin typeface="Arial"/>
                <a:cs typeface="Arial"/>
              </a:rPr>
              <a:t>_</a:t>
            </a:r>
          </a:p>
        </p:txBody>
      </p:sp>
      <p:pic>
        <p:nvPicPr>
          <p:cNvPr id="6" name="Picture 53"/>
          <p:cNvPicPr>
            <a:picLocks noChangeAspect="1" noChangeArrowheads="1"/>
          </p:cNvPicPr>
          <p:nvPr userDrawn="1"/>
        </p:nvPicPr>
        <p:blipFill>
          <a:blip r:embed="rId2"/>
          <a:srcRect/>
          <a:stretch>
            <a:fillRect/>
          </a:stretch>
        </p:blipFill>
        <p:spPr bwMode="auto">
          <a:xfrm rot="10800000" flipH="1" flipV="1">
            <a:off x="11512551" y="6472773"/>
            <a:ext cx="520700" cy="209551"/>
          </a:xfrm>
          <a:prstGeom prst="rect">
            <a:avLst/>
          </a:prstGeom>
          <a:noFill/>
          <a:ln w="9525">
            <a:noFill/>
            <a:miter lim="800000"/>
            <a:headEnd/>
            <a:tailEnd/>
          </a:ln>
        </p:spPr>
      </p:pic>
    </p:spTree>
    <p:extLst>
      <p:ext uri="{BB962C8B-B14F-4D97-AF65-F5344CB8AC3E}">
        <p14:creationId xmlns:p14="http://schemas.microsoft.com/office/powerpoint/2010/main" val="315270857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ackground_2">
    <p:spTree>
      <p:nvGrpSpPr>
        <p:cNvPr id="1" name=""/>
        <p:cNvGrpSpPr/>
        <p:nvPr/>
      </p:nvGrpSpPr>
      <p:grpSpPr>
        <a:xfrm>
          <a:off x="0" y="0"/>
          <a:ext cx="0" cy="0"/>
          <a:chOff x="0" y="0"/>
          <a:chExt cx="0" cy="0"/>
        </a:xfrm>
      </p:grpSpPr>
      <p:sp>
        <p:nvSpPr>
          <p:cNvPr id="2" name="TextBox 13"/>
          <p:cNvSpPr txBox="1"/>
          <p:nvPr userDrawn="1"/>
        </p:nvSpPr>
        <p:spPr>
          <a:xfrm>
            <a:off x="11677657" y="97367"/>
            <a:ext cx="410633" cy="292384"/>
          </a:xfrm>
          <a:prstGeom prst="rect">
            <a:avLst/>
          </a:prstGeom>
          <a:noFill/>
        </p:spPr>
        <p:txBody>
          <a:bodyPr lIns="121906" tIns="60953" rIns="121906" bIns="60953">
            <a:spAutoFit/>
          </a:bodyPr>
          <a:lstStyle/>
          <a:p>
            <a:pPr defTabSz="609523">
              <a:defRPr/>
            </a:pPr>
            <a:fld id="{E406BEBF-A35C-4C4E-BEF2-685FF562B8CA}" type="slidenum">
              <a:rPr lang="en-US" sz="1100">
                <a:solidFill>
                  <a:srgbClr val="2D2D2D"/>
                </a:solidFill>
                <a:latin typeface="Arial"/>
                <a:cs typeface="Arial" charset="0"/>
              </a:rPr>
              <a:pPr defTabSz="609523">
                <a:defRPr/>
              </a:pPr>
              <a:t>‹#›</a:t>
            </a:fld>
            <a:endParaRPr lang="en-US" sz="1100" dirty="0">
              <a:solidFill>
                <a:srgbClr val="2D2D2D"/>
              </a:solidFill>
              <a:latin typeface="Arial"/>
              <a:cs typeface="Arial" charset="0"/>
            </a:endParaRPr>
          </a:p>
        </p:txBody>
      </p:sp>
      <p:sp>
        <p:nvSpPr>
          <p:cNvPr id="3" name="TextBox 36"/>
          <p:cNvSpPr txBox="1"/>
          <p:nvPr userDrawn="1"/>
        </p:nvSpPr>
        <p:spPr>
          <a:xfrm>
            <a:off x="203206" y="97367"/>
            <a:ext cx="529167" cy="292384"/>
          </a:xfrm>
          <a:prstGeom prst="rect">
            <a:avLst/>
          </a:prstGeom>
          <a:noFill/>
        </p:spPr>
        <p:txBody>
          <a:bodyPr lIns="121906" tIns="60953" rIns="121906" bIns="60953">
            <a:spAutoFit/>
          </a:bodyPr>
          <a:lstStyle/>
          <a:p>
            <a:pPr defTabSz="609523">
              <a:defRPr/>
            </a:pPr>
            <a:r>
              <a:rPr lang="en-US" sz="1100" dirty="0">
                <a:solidFill>
                  <a:srgbClr val="2D2D2D"/>
                </a:solidFill>
                <a:latin typeface="Arial"/>
                <a:cs typeface="Arial"/>
              </a:rPr>
              <a:t>IBM</a:t>
            </a:r>
          </a:p>
        </p:txBody>
      </p:sp>
      <p:sp>
        <p:nvSpPr>
          <p:cNvPr id="4" name="TextBox 38"/>
          <p:cNvSpPr txBox="1"/>
          <p:nvPr userDrawn="1"/>
        </p:nvSpPr>
        <p:spPr>
          <a:xfrm>
            <a:off x="1661590" y="25400"/>
            <a:ext cx="1748367" cy="292384"/>
          </a:xfrm>
          <a:prstGeom prst="rect">
            <a:avLst/>
          </a:prstGeom>
          <a:noFill/>
        </p:spPr>
        <p:txBody>
          <a:bodyPr lIns="121906" tIns="60953" rIns="121906" bIns="60953">
            <a:spAutoFit/>
          </a:bodyPr>
          <a:lstStyle/>
          <a:p>
            <a:pPr defTabSz="609523">
              <a:defRPr/>
            </a:pPr>
            <a:r>
              <a:rPr lang="en-US" sz="1100" dirty="0">
                <a:solidFill>
                  <a:srgbClr val="2D2D2D"/>
                </a:solidFill>
                <a:latin typeface="Arial"/>
                <a:cs typeface="Arial"/>
              </a:rPr>
              <a:t>_</a:t>
            </a:r>
          </a:p>
        </p:txBody>
      </p:sp>
      <p:pic>
        <p:nvPicPr>
          <p:cNvPr id="5" name="Picture 53"/>
          <p:cNvPicPr>
            <a:picLocks noChangeAspect="1" noChangeArrowheads="1"/>
          </p:cNvPicPr>
          <p:nvPr userDrawn="1"/>
        </p:nvPicPr>
        <p:blipFill>
          <a:blip r:embed="rId2"/>
          <a:srcRect/>
          <a:stretch>
            <a:fillRect/>
          </a:stretch>
        </p:blipFill>
        <p:spPr bwMode="auto">
          <a:xfrm rot="10800000" flipH="1" flipV="1">
            <a:off x="11512551" y="6472773"/>
            <a:ext cx="520700" cy="209551"/>
          </a:xfrm>
          <a:prstGeom prst="rect">
            <a:avLst/>
          </a:prstGeom>
          <a:noFill/>
          <a:ln w="9525">
            <a:noFill/>
            <a:miter lim="800000"/>
            <a:headEnd/>
            <a:tailEnd/>
          </a:ln>
        </p:spPr>
      </p:pic>
    </p:spTree>
    <p:extLst>
      <p:ext uri="{BB962C8B-B14F-4D97-AF65-F5344CB8AC3E}">
        <p14:creationId xmlns:p14="http://schemas.microsoft.com/office/powerpoint/2010/main" val="138988892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Background_2">
    <p:spTree>
      <p:nvGrpSpPr>
        <p:cNvPr id="1" name=""/>
        <p:cNvGrpSpPr/>
        <p:nvPr/>
      </p:nvGrpSpPr>
      <p:grpSpPr>
        <a:xfrm>
          <a:off x="0" y="0"/>
          <a:ext cx="0" cy="0"/>
          <a:chOff x="0" y="0"/>
          <a:chExt cx="0" cy="0"/>
        </a:xfrm>
      </p:grpSpPr>
      <p:sp>
        <p:nvSpPr>
          <p:cNvPr id="2" name="Rectangle 5"/>
          <p:cNvSpPr/>
          <p:nvPr userDrawn="1"/>
        </p:nvSpPr>
        <p:spPr>
          <a:xfrm>
            <a:off x="0" y="0"/>
            <a:ext cx="449580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906" tIns="60953" rIns="121906" bIns="60953" anchor="ctr"/>
          <a:lstStyle/>
          <a:p>
            <a:pPr algn="ctr" defTabSz="609523">
              <a:defRPr/>
            </a:pPr>
            <a:endParaRPr lang="en-US" sz="1900">
              <a:solidFill>
                <a:prstClr val="white"/>
              </a:solidFill>
              <a:latin typeface="Arial"/>
            </a:endParaRPr>
          </a:p>
        </p:txBody>
      </p:sp>
      <p:sp>
        <p:nvSpPr>
          <p:cNvPr id="3" name="TextBox 13"/>
          <p:cNvSpPr txBox="1"/>
          <p:nvPr userDrawn="1"/>
        </p:nvSpPr>
        <p:spPr>
          <a:xfrm>
            <a:off x="11677657" y="97367"/>
            <a:ext cx="410633" cy="292384"/>
          </a:xfrm>
          <a:prstGeom prst="rect">
            <a:avLst/>
          </a:prstGeom>
          <a:noFill/>
        </p:spPr>
        <p:txBody>
          <a:bodyPr lIns="121906" tIns="60953" rIns="121906" bIns="60953">
            <a:spAutoFit/>
          </a:bodyPr>
          <a:lstStyle/>
          <a:p>
            <a:pPr defTabSz="609523">
              <a:defRPr/>
            </a:pPr>
            <a:fld id="{59811F29-E654-4568-A862-E534B60CB4C7}" type="slidenum">
              <a:rPr lang="en-US" sz="1100">
                <a:solidFill>
                  <a:srgbClr val="2D2D2D"/>
                </a:solidFill>
                <a:latin typeface="Arial"/>
                <a:cs typeface="Arial" charset="0"/>
              </a:rPr>
              <a:pPr defTabSz="609523">
                <a:defRPr/>
              </a:pPr>
              <a:t>‹#›</a:t>
            </a:fld>
            <a:endParaRPr lang="en-US" sz="1100" dirty="0">
              <a:solidFill>
                <a:srgbClr val="2D2D2D"/>
              </a:solidFill>
              <a:latin typeface="Arial"/>
              <a:cs typeface="Arial" charset="0"/>
            </a:endParaRPr>
          </a:p>
        </p:txBody>
      </p:sp>
      <p:sp>
        <p:nvSpPr>
          <p:cNvPr id="4" name="TextBox 36"/>
          <p:cNvSpPr txBox="1"/>
          <p:nvPr userDrawn="1"/>
        </p:nvSpPr>
        <p:spPr>
          <a:xfrm>
            <a:off x="203206" y="97367"/>
            <a:ext cx="529167" cy="292384"/>
          </a:xfrm>
          <a:prstGeom prst="rect">
            <a:avLst/>
          </a:prstGeom>
          <a:noFill/>
        </p:spPr>
        <p:txBody>
          <a:bodyPr lIns="121906" tIns="60953" rIns="121906" bIns="60953">
            <a:spAutoFit/>
          </a:bodyPr>
          <a:lstStyle/>
          <a:p>
            <a:pPr defTabSz="609523">
              <a:defRPr/>
            </a:pPr>
            <a:r>
              <a:rPr lang="en-US" sz="1100" dirty="0">
                <a:solidFill>
                  <a:prstClr val="white"/>
                </a:solidFill>
                <a:latin typeface="Arial"/>
                <a:cs typeface="Arial"/>
              </a:rPr>
              <a:t>IBM</a:t>
            </a:r>
          </a:p>
        </p:txBody>
      </p:sp>
      <p:sp>
        <p:nvSpPr>
          <p:cNvPr id="5" name="TextBox 38"/>
          <p:cNvSpPr txBox="1"/>
          <p:nvPr userDrawn="1"/>
        </p:nvSpPr>
        <p:spPr>
          <a:xfrm>
            <a:off x="1661590" y="25400"/>
            <a:ext cx="1748367" cy="292384"/>
          </a:xfrm>
          <a:prstGeom prst="rect">
            <a:avLst/>
          </a:prstGeom>
          <a:noFill/>
        </p:spPr>
        <p:txBody>
          <a:bodyPr lIns="121906" tIns="60953" rIns="121906" bIns="60953">
            <a:spAutoFit/>
          </a:bodyPr>
          <a:lstStyle/>
          <a:p>
            <a:pPr defTabSz="609523">
              <a:defRPr/>
            </a:pPr>
            <a:r>
              <a:rPr lang="en-US" sz="1100" dirty="0">
                <a:solidFill>
                  <a:prstClr val="white"/>
                </a:solidFill>
                <a:latin typeface="Arial"/>
                <a:cs typeface="Arial"/>
              </a:rPr>
              <a:t>_</a:t>
            </a:r>
          </a:p>
        </p:txBody>
      </p:sp>
      <p:pic>
        <p:nvPicPr>
          <p:cNvPr id="6" name="Picture 53"/>
          <p:cNvPicPr>
            <a:picLocks noChangeAspect="1" noChangeArrowheads="1"/>
          </p:cNvPicPr>
          <p:nvPr userDrawn="1"/>
        </p:nvPicPr>
        <p:blipFill>
          <a:blip r:embed="rId2"/>
          <a:srcRect/>
          <a:stretch>
            <a:fillRect/>
          </a:stretch>
        </p:blipFill>
        <p:spPr bwMode="auto">
          <a:xfrm rot="10800000" flipH="1" flipV="1">
            <a:off x="11512551" y="6472773"/>
            <a:ext cx="520700" cy="209551"/>
          </a:xfrm>
          <a:prstGeom prst="rect">
            <a:avLst/>
          </a:prstGeom>
          <a:noFill/>
          <a:ln w="9525">
            <a:noFill/>
            <a:miter lim="800000"/>
            <a:headEnd/>
            <a:tailEnd/>
          </a:ln>
        </p:spPr>
      </p:pic>
    </p:spTree>
    <p:extLst>
      <p:ext uri="{BB962C8B-B14F-4D97-AF65-F5344CB8AC3E}">
        <p14:creationId xmlns:p14="http://schemas.microsoft.com/office/powerpoint/2010/main" val="275922575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ackground_3">
    <p:spTree>
      <p:nvGrpSpPr>
        <p:cNvPr id="1" name=""/>
        <p:cNvGrpSpPr/>
        <p:nvPr/>
      </p:nvGrpSpPr>
      <p:grpSpPr>
        <a:xfrm>
          <a:off x="0" y="0"/>
          <a:ext cx="0" cy="0"/>
          <a:chOff x="0" y="0"/>
          <a:chExt cx="0" cy="0"/>
        </a:xfrm>
      </p:grpSpPr>
      <p:sp>
        <p:nvSpPr>
          <p:cNvPr id="2" name="Rectangle 26"/>
          <p:cNvSpPr/>
          <p:nvPr userDrawn="1"/>
        </p:nvSpPr>
        <p:spPr>
          <a:xfrm>
            <a:off x="0" y="0"/>
            <a:ext cx="12192000" cy="6858000"/>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121906" tIns="60953" rIns="121906" bIns="60953" anchor="ctr"/>
          <a:lstStyle/>
          <a:p>
            <a:pPr algn="ctr" defTabSz="609523">
              <a:defRPr/>
            </a:pPr>
            <a:endParaRPr lang="en-US" sz="1900" dirty="0">
              <a:solidFill>
                <a:srgbClr val="2D2D40"/>
              </a:solidFill>
              <a:latin typeface="Arial"/>
            </a:endParaRPr>
          </a:p>
        </p:txBody>
      </p:sp>
      <p:sp>
        <p:nvSpPr>
          <p:cNvPr id="3" name="TextBox 13"/>
          <p:cNvSpPr txBox="1"/>
          <p:nvPr userDrawn="1"/>
        </p:nvSpPr>
        <p:spPr>
          <a:xfrm>
            <a:off x="11677657" y="97367"/>
            <a:ext cx="410633" cy="292384"/>
          </a:xfrm>
          <a:prstGeom prst="rect">
            <a:avLst/>
          </a:prstGeom>
          <a:noFill/>
        </p:spPr>
        <p:txBody>
          <a:bodyPr lIns="121906" tIns="60953" rIns="121906" bIns="60953">
            <a:spAutoFit/>
          </a:bodyPr>
          <a:lstStyle/>
          <a:p>
            <a:pPr defTabSz="609523">
              <a:defRPr/>
            </a:pPr>
            <a:fld id="{39BB291A-0CA9-4F00-B54C-92FABC4AE5AE}" type="slidenum">
              <a:rPr lang="en-US" sz="1100">
                <a:solidFill>
                  <a:srgbClr val="FFFFFF"/>
                </a:solidFill>
                <a:latin typeface="Arial"/>
                <a:cs typeface="Arial" charset="0"/>
              </a:rPr>
              <a:pPr defTabSz="609523">
                <a:defRPr/>
              </a:pPr>
              <a:t>‹#›</a:t>
            </a:fld>
            <a:endParaRPr lang="en-US" sz="1100" dirty="0">
              <a:solidFill>
                <a:srgbClr val="FFFFFF"/>
              </a:solidFill>
              <a:latin typeface="Arial"/>
              <a:cs typeface="Arial" charset="0"/>
            </a:endParaRPr>
          </a:p>
        </p:txBody>
      </p:sp>
      <p:sp>
        <p:nvSpPr>
          <p:cNvPr id="4" name="TextBox 36"/>
          <p:cNvSpPr txBox="1"/>
          <p:nvPr userDrawn="1"/>
        </p:nvSpPr>
        <p:spPr>
          <a:xfrm>
            <a:off x="203206" y="97367"/>
            <a:ext cx="529167" cy="292384"/>
          </a:xfrm>
          <a:prstGeom prst="rect">
            <a:avLst/>
          </a:prstGeom>
          <a:noFill/>
        </p:spPr>
        <p:txBody>
          <a:bodyPr lIns="121906" tIns="60953" rIns="121906" bIns="60953">
            <a:spAutoFit/>
          </a:bodyPr>
          <a:lstStyle/>
          <a:p>
            <a:pPr defTabSz="609523">
              <a:defRPr/>
            </a:pPr>
            <a:r>
              <a:rPr lang="en-US" sz="1100" dirty="0">
                <a:solidFill>
                  <a:srgbClr val="FFFFFF"/>
                </a:solidFill>
                <a:latin typeface="Arial"/>
                <a:cs typeface="Arial"/>
              </a:rPr>
              <a:t>IBM</a:t>
            </a:r>
          </a:p>
        </p:txBody>
      </p:sp>
      <p:sp>
        <p:nvSpPr>
          <p:cNvPr id="5" name="TextBox 38"/>
          <p:cNvSpPr txBox="1"/>
          <p:nvPr userDrawn="1"/>
        </p:nvSpPr>
        <p:spPr>
          <a:xfrm>
            <a:off x="1661590" y="25400"/>
            <a:ext cx="1748367" cy="292384"/>
          </a:xfrm>
          <a:prstGeom prst="rect">
            <a:avLst/>
          </a:prstGeom>
          <a:noFill/>
        </p:spPr>
        <p:txBody>
          <a:bodyPr lIns="121906" tIns="60953" rIns="121906" bIns="60953">
            <a:spAutoFit/>
          </a:bodyPr>
          <a:lstStyle/>
          <a:p>
            <a:pPr defTabSz="609523">
              <a:defRPr/>
            </a:pPr>
            <a:r>
              <a:rPr lang="en-US" sz="1100" dirty="0">
                <a:solidFill>
                  <a:srgbClr val="FFFFFF"/>
                </a:solidFill>
                <a:latin typeface="Arial"/>
                <a:cs typeface="Arial"/>
              </a:rPr>
              <a:t>_</a:t>
            </a:r>
          </a:p>
        </p:txBody>
      </p:sp>
      <p:pic>
        <p:nvPicPr>
          <p:cNvPr id="6" name="Picture 53"/>
          <p:cNvPicPr>
            <a:picLocks noChangeAspect="1" noChangeArrowheads="1"/>
          </p:cNvPicPr>
          <p:nvPr userDrawn="1"/>
        </p:nvPicPr>
        <p:blipFill>
          <a:blip r:embed="rId2"/>
          <a:srcRect/>
          <a:stretch>
            <a:fillRect/>
          </a:stretch>
        </p:blipFill>
        <p:spPr bwMode="auto">
          <a:xfrm rot="10800000" flipH="1" flipV="1">
            <a:off x="11512551" y="6472773"/>
            <a:ext cx="520700" cy="209551"/>
          </a:xfrm>
          <a:prstGeom prst="rect">
            <a:avLst/>
          </a:prstGeom>
          <a:noFill/>
          <a:ln w="9525">
            <a:noFill/>
            <a:miter lim="800000"/>
            <a:headEnd/>
            <a:tailEnd/>
          </a:ln>
        </p:spPr>
      </p:pic>
    </p:spTree>
    <p:extLst>
      <p:ext uri="{BB962C8B-B14F-4D97-AF65-F5344CB8AC3E}">
        <p14:creationId xmlns:p14="http://schemas.microsoft.com/office/powerpoint/2010/main" val="417687382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ackground_4">
    <p:spTree>
      <p:nvGrpSpPr>
        <p:cNvPr id="1" name=""/>
        <p:cNvGrpSpPr/>
        <p:nvPr/>
      </p:nvGrpSpPr>
      <p:grpSpPr>
        <a:xfrm>
          <a:off x="0" y="0"/>
          <a:ext cx="0" cy="0"/>
          <a:chOff x="0" y="0"/>
          <a:chExt cx="0" cy="0"/>
        </a:xfrm>
      </p:grpSpPr>
      <p:sp>
        <p:nvSpPr>
          <p:cNvPr id="2" name="Rectangle 26"/>
          <p:cNvSpPr/>
          <p:nvPr userDrawn="1"/>
        </p:nvSpPr>
        <p:spPr>
          <a:xfrm>
            <a:off x="0" y="0"/>
            <a:ext cx="12192000" cy="6858000"/>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lIns="121906" tIns="60953" rIns="121906" bIns="60953" anchor="ctr"/>
          <a:lstStyle/>
          <a:p>
            <a:pPr algn="ctr" defTabSz="609523">
              <a:defRPr/>
            </a:pPr>
            <a:endParaRPr lang="en-US" sz="1900" dirty="0">
              <a:solidFill>
                <a:prstClr val="white"/>
              </a:solidFill>
              <a:latin typeface="Arial"/>
            </a:endParaRPr>
          </a:p>
        </p:txBody>
      </p:sp>
      <p:sp>
        <p:nvSpPr>
          <p:cNvPr id="3" name="TextBox 13"/>
          <p:cNvSpPr txBox="1"/>
          <p:nvPr userDrawn="1"/>
        </p:nvSpPr>
        <p:spPr>
          <a:xfrm>
            <a:off x="11677657" y="97367"/>
            <a:ext cx="410633" cy="292384"/>
          </a:xfrm>
          <a:prstGeom prst="rect">
            <a:avLst/>
          </a:prstGeom>
          <a:noFill/>
        </p:spPr>
        <p:txBody>
          <a:bodyPr lIns="121906" tIns="60953" rIns="121906" bIns="60953">
            <a:spAutoFit/>
          </a:bodyPr>
          <a:lstStyle/>
          <a:p>
            <a:pPr defTabSz="609523">
              <a:defRPr/>
            </a:pPr>
            <a:fld id="{B2AAF3BA-82C9-41DF-A83B-B41507D9544C}" type="slidenum">
              <a:rPr lang="en-US" sz="1100">
                <a:solidFill>
                  <a:srgbClr val="2D2D2D"/>
                </a:solidFill>
                <a:latin typeface="Arial"/>
                <a:cs typeface="Arial" charset="0"/>
              </a:rPr>
              <a:pPr defTabSz="609523">
                <a:defRPr/>
              </a:pPr>
              <a:t>‹#›</a:t>
            </a:fld>
            <a:endParaRPr lang="en-US" sz="1100" dirty="0">
              <a:solidFill>
                <a:srgbClr val="2D2D2D"/>
              </a:solidFill>
              <a:latin typeface="Arial"/>
              <a:cs typeface="Arial" charset="0"/>
            </a:endParaRPr>
          </a:p>
        </p:txBody>
      </p:sp>
      <p:sp>
        <p:nvSpPr>
          <p:cNvPr id="4" name="TextBox 36"/>
          <p:cNvSpPr txBox="1"/>
          <p:nvPr userDrawn="1"/>
        </p:nvSpPr>
        <p:spPr>
          <a:xfrm>
            <a:off x="203206" y="97367"/>
            <a:ext cx="529167" cy="292384"/>
          </a:xfrm>
          <a:prstGeom prst="rect">
            <a:avLst/>
          </a:prstGeom>
          <a:noFill/>
        </p:spPr>
        <p:txBody>
          <a:bodyPr lIns="121906" tIns="60953" rIns="121906" bIns="60953">
            <a:spAutoFit/>
          </a:bodyPr>
          <a:lstStyle/>
          <a:p>
            <a:pPr defTabSz="609523">
              <a:defRPr/>
            </a:pPr>
            <a:r>
              <a:rPr lang="en-US" sz="1100" dirty="0">
                <a:solidFill>
                  <a:srgbClr val="2D2D2D"/>
                </a:solidFill>
                <a:latin typeface="Arial"/>
                <a:cs typeface="Arial"/>
              </a:rPr>
              <a:t>IBM</a:t>
            </a:r>
          </a:p>
        </p:txBody>
      </p:sp>
      <p:sp>
        <p:nvSpPr>
          <p:cNvPr id="5" name="TextBox 38"/>
          <p:cNvSpPr txBox="1"/>
          <p:nvPr userDrawn="1"/>
        </p:nvSpPr>
        <p:spPr>
          <a:xfrm>
            <a:off x="1661590" y="25400"/>
            <a:ext cx="1748367" cy="292384"/>
          </a:xfrm>
          <a:prstGeom prst="rect">
            <a:avLst/>
          </a:prstGeom>
          <a:noFill/>
        </p:spPr>
        <p:txBody>
          <a:bodyPr lIns="121906" tIns="60953" rIns="121906" bIns="60953">
            <a:spAutoFit/>
          </a:bodyPr>
          <a:lstStyle/>
          <a:p>
            <a:pPr defTabSz="609523">
              <a:defRPr/>
            </a:pPr>
            <a:r>
              <a:rPr lang="en-US" sz="1100" dirty="0">
                <a:solidFill>
                  <a:srgbClr val="2D2D2D"/>
                </a:solidFill>
                <a:latin typeface="Arial"/>
                <a:cs typeface="Arial"/>
              </a:rPr>
              <a:t>_</a:t>
            </a:r>
          </a:p>
        </p:txBody>
      </p:sp>
      <p:pic>
        <p:nvPicPr>
          <p:cNvPr id="6" name="Picture 53"/>
          <p:cNvPicPr>
            <a:picLocks noChangeAspect="1" noChangeArrowheads="1"/>
          </p:cNvPicPr>
          <p:nvPr userDrawn="1"/>
        </p:nvPicPr>
        <p:blipFill>
          <a:blip r:embed="rId2"/>
          <a:srcRect/>
          <a:stretch>
            <a:fillRect/>
          </a:stretch>
        </p:blipFill>
        <p:spPr bwMode="auto">
          <a:xfrm rot="10800000" flipH="1" flipV="1">
            <a:off x="11512551" y="6472773"/>
            <a:ext cx="520700" cy="209551"/>
          </a:xfrm>
          <a:prstGeom prst="rect">
            <a:avLst/>
          </a:prstGeom>
          <a:noFill/>
          <a:ln w="9525">
            <a:noFill/>
            <a:miter lim="800000"/>
            <a:headEnd/>
            <a:tailEnd/>
          </a:ln>
        </p:spPr>
      </p:pic>
    </p:spTree>
    <p:extLst>
      <p:ext uri="{BB962C8B-B14F-4D97-AF65-F5344CB8AC3E}">
        <p14:creationId xmlns:p14="http://schemas.microsoft.com/office/powerpoint/2010/main" val="327687374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ackground_5">
    <p:spTree>
      <p:nvGrpSpPr>
        <p:cNvPr id="1" name=""/>
        <p:cNvGrpSpPr/>
        <p:nvPr/>
      </p:nvGrpSpPr>
      <p:grpSpPr>
        <a:xfrm>
          <a:off x="0" y="0"/>
          <a:ext cx="0" cy="0"/>
          <a:chOff x="0" y="0"/>
          <a:chExt cx="0" cy="0"/>
        </a:xfrm>
      </p:grpSpPr>
      <p:sp>
        <p:nvSpPr>
          <p:cNvPr id="2" name="Rectangle 23"/>
          <p:cNvSpPr/>
          <p:nvPr userDrawn="1"/>
        </p:nvSpPr>
        <p:spPr>
          <a:xfrm>
            <a:off x="4318006" y="990606"/>
            <a:ext cx="2434167" cy="243416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21906" tIns="60953" rIns="121906" bIns="60953" anchor="ctr"/>
          <a:lstStyle/>
          <a:p>
            <a:pPr algn="ctr" defTabSz="609523">
              <a:defRPr/>
            </a:pPr>
            <a:endParaRPr lang="en-US" sz="1900">
              <a:solidFill>
                <a:prstClr val="white"/>
              </a:solidFill>
              <a:latin typeface="Arial"/>
            </a:endParaRPr>
          </a:p>
        </p:txBody>
      </p:sp>
      <p:sp>
        <p:nvSpPr>
          <p:cNvPr id="3" name="Rectangle 26"/>
          <p:cNvSpPr/>
          <p:nvPr userDrawn="1"/>
        </p:nvSpPr>
        <p:spPr>
          <a:xfrm>
            <a:off x="6913039" y="990606"/>
            <a:ext cx="2434167" cy="2434167"/>
          </a:xfrm>
          <a:prstGeom prst="rect">
            <a:avLst/>
          </a:prstGeom>
          <a:solidFill>
            <a:srgbClr val="00B0E8"/>
          </a:solidFill>
          <a:ln>
            <a:noFill/>
          </a:ln>
          <a:effectLst/>
        </p:spPr>
        <p:style>
          <a:lnRef idx="1">
            <a:schemeClr val="accent1"/>
          </a:lnRef>
          <a:fillRef idx="3">
            <a:schemeClr val="accent1"/>
          </a:fillRef>
          <a:effectRef idx="2">
            <a:schemeClr val="accent1"/>
          </a:effectRef>
          <a:fontRef idx="minor">
            <a:schemeClr val="lt1"/>
          </a:fontRef>
        </p:style>
        <p:txBody>
          <a:bodyPr lIns="121906" tIns="60953" rIns="121906" bIns="60953" anchor="ctr"/>
          <a:lstStyle/>
          <a:p>
            <a:pPr algn="ctr" defTabSz="609523">
              <a:defRPr/>
            </a:pPr>
            <a:endParaRPr lang="en-US" sz="1900">
              <a:solidFill>
                <a:prstClr val="white"/>
              </a:solidFill>
              <a:latin typeface="Arial"/>
            </a:endParaRPr>
          </a:p>
        </p:txBody>
      </p:sp>
      <p:sp>
        <p:nvSpPr>
          <p:cNvPr id="4" name="Rectangle 36"/>
          <p:cNvSpPr/>
          <p:nvPr userDrawn="1"/>
        </p:nvSpPr>
        <p:spPr>
          <a:xfrm>
            <a:off x="9486906" y="990606"/>
            <a:ext cx="2434167" cy="2434167"/>
          </a:xfrm>
          <a:prstGeom prst="rect">
            <a:avLst/>
          </a:prstGeom>
          <a:solidFill>
            <a:srgbClr val="00B0E8"/>
          </a:solidFill>
          <a:ln>
            <a:noFill/>
          </a:ln>
          <a:effectLst/>
        </p:spPr>
        <p:style>
          <a:lnRef idx="1">
            <a:schemeClr val="accent1"/>
          </a:lnRef>
          <a:fillRef idx="3">
            <a:schemeClr val="accent1"/>
          </a:fillRef>
          <a:effectRef idx="2">
            <a:schemeClr val="accent1"/>
          </a:effectRef>
          <a:fontRef idx="minor">
            <a:schemeClr val="lt1"/>
          </a:fontRef>
        </p:style>
        <p:txBody>
          <a:bodyPr lIns="121906" tIns="60953" rIns="121906" bIns="60953" anchor="ctr"/>
          <a:lstStyle/>
          <a:p>
            <a:pPr algn="ctr" defTabSz="609523">
              <a:defRPr/>
            </a:pPr>
            <a:endParaRPr lang="en-US" sz="1900">
              <a:solidFill>
                <a:prstClr val="white"/>
              </a:solidFill>
              <a:latin typeface="Arial"/>
            </a:endParaRPr>
          </a:p>
        </p:txBody>
      </p:sp>
      <p:sp>
        <p:nvSpPr>
          <p:cNvPr id="5" name="Rectangle 38"/>
          <p:cNvSpPr/>
          <p:nvPr userDrawn="1"/>
        </p:nvSpPr>
        <p:spPr>
          <a:xfrm>
            <a:off x="4318006" y="3558123"/>
            <a:ext cx="2434167" cy="2434167"/>
          </a:xfrm>
          <a:prstGeom prst="rect">
            <a:avLst/>
          </a:prstGeom>
          <a:solidFill>
            <a:srgbClr val="00B0E8"/>
          </a:solidFill>
          <a:ln>
            <a:noFill/>
          </a:ln>
          <a:effectLst/>
        </p:spPr>
        <p:style>
          <a:lnRef idx="1">
            <a:schemeClr val="accent1"/>
          </a:lnRef>
          <a:fillRef idx="3">
            <a:schemeClr val="accent1"/>
          </a:fillRef>
          <a:effectRef idx="2">
            <a:schemeClr val="accent1"/>
          </a:effectRef>
          <a:fontRef idx="minor">
            <a:schemeClr val="lt1"/>
          </a:fontRef>
        </p:style>
        <p:txBody>
          <a:bodyPr lIns="121906" tIns="60953" rIns="121906" bIns="60953" anchor="ctr"/>
          <a:lstStyle/>
          <a:p>
            <a:pPr algn="ctr" defTabSz="609523">
              <a:defRPr/>
            </a:pPr>
            <a:endParaRPr lang="en-US" sz="1900">
              <a:solidFill>
                <a:prstClr val="white"/>
              </a:solidFill>
              <a:latin typeface="Arial"/>
            </a:endParaRPr>
          </a:p>
        </p:txBody>
      </p:sp>
      <p:sp>
        <p:nvSpPr>
          <p:cNvPr id="6" name="Rectangle 40"/>
          <p:cNvSpPr/>
          <p:nvPr userDrawn="1"/>
        </p:nvSpPr>
        <p:spPr>
          <a:xfrm>
            <a:off x="6913039" y="3558123"/>
            <a:ext cx="2434167" cy="2434167"/>
          </a:xfrm>
          <a:prstGeom prst="rect">
            <a:avLst/>
          </a:prstGeom>
          <a:solidFill>
            <a:srgbClr val="00B0E8"/>
          </a:solidFill>
          <a:ln>
            <a:noFill/>
          </a:ln>
          <a:effectLst/>
        </p:spPr>
        <p:style>
          <a:lnRef idx="1">
            <a:schemeClr val="accent1"/>
          </a:lnRef>
          <a:fillRef idx="3">
            <a:schemeClr val="accent1"/>
          </a:fillRef>
          <a:effectRef idx="2">
            <a:schemeClr val="accent1"/>
          </a:effectRef>
          <a:fontRef idx="minor">
            <a:schemeClr val="lt1"/>
          </a:fontRef>
        </p:style>
        <p:txBody>
          <a:bodyPr lIns="121906" tIns="60953" rIns="121906" bIns="60953" anchor="ctr"/>
          <a:lstStyle/>
          <a:p>
            <a:pPr algn="ctr" defTabSz="609523">
              <a:defRPr/>
            </a:pPr>
            <a:endParaRPr lang="en-US" sz="1900">
              <a:solidFill>
                <a:prstClr val="white"/>
              </a:solidFill>
              <a:latin typeface="Arial"/>
            </a:endParaRPr>
          </a:p>
        </p:txBody>
      </p:sp>
      <p:sp>
        <p:nvSpPr>
          <p:cNvPr id="7" name="Rectangle 41"/>
          <p:cNvSpPr/>
          <p:nvPr userDrawn="1"/>
        </p:nvSpPr>
        <p:spPr>
          <a:xfrm>
            <a:off x="9486906" y="3558123"/>
            <a:ext cx="2434167" cy="2434167"/>
          </a:xfrm>
          <a:prstGeom prst="rect">
            <a:avLst/>
          </a:prstGeom>
          <a:solidFill>
            <a:srgbClr val="00B0E8"/>
          </a:solidFill>
          <a:ln>
            <a:noFill/>
          </a:ln>
          <a:effectLst/>
        </p:spPr>
        <p:style>
          <a:lnRef idx="1">
            <a:schemeClr val="accent1"/>
          </a:lnRef>
          <a:fillRef idx="3">
            <a:schemeClr val="accent1"/>
          </a:fillRef>
          <a:effectRef idx="2">
            <a:schemeClr val="accent1"/>
          </a:effectRef>
          <a:fontRef idx="minor">
            <a:schemeClr val="lt1"/>
          </a:fontRef>
        </p:style>
        <p:txBody>
          <a:bodyPr lIns="121906" tIns="60953" rIns="121906" bIns="60953" anchor="ctr"/>
          <a:lstStyle/>
          <a:p>
            <a:pPr algn="ctr" defTabSz="609523">
              <a:defRPr/>
            </a:pPr>
            <a:endParaRPr lang="en-US" sz="1900">
              <a:solidFill>
                <a:prstClr val="white"/>
              </a:solidFill>
              <a:latin typeface="Arial"/>
            </a:endParaRPr>
          </a:p>
        </p:txBody>
      </p:sp>
      <p:sp>
        <p:nvSpPr>
          <p:cNvPr id="8" name="TextBox 1"/>
          <p:cNvSpPr txBox="1"/>
          <p:nvPr userDrawn="1"/>
        </p:nvSpPr>
        <p:spPr>
          <a:xfrm>
            <a:off x="-734481" y="1426635"/>
            <a:ext cx="246209" cy="415492"/>
          </a:xfrm>
          <a:prstGeom prst="rect">
            <a:avLst/>
          </a:prstGeom>
          <a:noFill/>
        </p:spPr>
        <p:txBody>
          <a:bodyPr wrap="none" lIns="121906" tIns="60953" rIns="121906" bIns="60953">
            <a:spAutoFit/>
          </a:bodyPr>
          <a:lstStyle/>
          <a:p>
            <a:pPr defTabSz="609523">
              <a:defRPr/>
            </a:pPr>
            <a:endParaRPr lang="en-US" sz="1900" dirty="0">
              <a:solidFill>
                <a:prstClr val="black"/>
              </a:solidFill>
              <a:latin typeface="Arial"/>
              <a:cs typeface="Arial" charset="0"/>
            </a:endParaRPr>
          </a:p>
        </p:txBody>
      </p:sp>
      <p:sp>
        <p:nvSpPr>
          <p:cNvPr id="9" name="TextBox 20"/>
          <p:cNvSpPr txBox="1"/>
          <p:nvPr userDrawn="1"/>
        </p:nvSpPr>
        <p:spPr>
          <a:xfrm>
            <a:off x="11677657" y="97367"/>
            <a:ext cx="410633" cy="292384"/>
          </a:xfrm>
          <a:prstGeom prst="rect">
            <a:avLst/>
          </a:prstGeom>
          <a:noFill/>
        </p:spPr>
        <p:txBody>
          <a:bodyPr lIns="121906" tIns="60953" rIns="121906" bIns="60953">
            <a:spAutoFit/>
          </a:bodyPr>
          <a:lstStyle/>
          <a:p>
            <a:pPr defTabSz="609523">
              <a:defRPr/>
            </a:pPr>
            <a:fld id="{A3700807-D1F1-4653-BEB8-6816FBA77F75}" type="slidenum">
              <a:rPr lang="en-US" sz="1100">
                <a:solidFill>
                  <a:srgbClr val="2D2D2D"/>
                </a:solidFill>
                <a:latin typeface="Arial"/>
                <a:cs typeface="Arial" charset="0"/>
              </a:rPr>
              <a:pPr defTabSz="609523">
                <a:defRPr/>
              </a:pPr>
              <a:t>‹#›</a:t>
            </a:fld>
            <a:endParaRPr lang="en-US" sz="1100" dirty="0">
              <a:solidFill>
                <a:srgbClr val="2D2D2D"/>
              </a:solidFill>
              <a:latin typeface="Arial"/>
              <a:cs typeface="Arial" charset="0"/>
            </a:endParaRPr>
          </a:p>
        </p:txBody>
      </p:sp>
      <p:sp>
        <p:nvSpPr>
          <p:cNvPr id="10" name="TextBox 21"/>
          <p:cNvSpPr txBox="1"/>
          <p:nvPr userDrawn="1"/>
        </p:nvSpPr>
        <p:spPr>
          <a:xfrm>
            <a:off x="203206" y="97367"/>
            <a:ext cx="529167" cy="292384"/>
          </a:xfrm>
          <a:prstGeom prst="rect">
            <a:avLst/>
          </a:prstGeom>
          <a:noFill/>
        </p:spPr>
        <p:txBody>
          <a:bodyPr lIns="121906" tIns="60953" rIns="121906" bIns="60953">
            <a:spAutoFit/>
          </a:bodyPr>
          <a:lstStyle/>
          <a:p>
            <a:pPr defTabSz="609523">
              <a:defRPr/>
            </a:pPr>
            <a:r>
              <a:rPr lang="en-US" sz="1100" dirty="0">
                <a:solidFill>
                  <a:srgbClr val="2D2D2D"/>
                </a:solidFill>
                <a:latin typeface="Arial"/>
                <a:cs typeface="Arial"/>
              </a:rPr>
              <a:t>IBM</a:t>
            </a:r>
          </a:p>
        </p:txBody>
      </p:sp>
      <p:sp>
        <p:nvSpPr>
          <p:cNvPr id="11" name="TextBox 22"/>
          <p:cNvSpPr txBox="1"/>
          <p:nvPr userDrawn="1"/>
        </p:nvSpPr>
        <p:spPr>
          <a:xfrm>
            <a:off x="1661590" y="25400"/>
            <a:ext cx="1748367" cy="292384"/>
          </a:xfrm>
          <a:prstGeom prst="rect">
            <a:avLst/>
          </a:prstGeom>
          <a:noFill/>
        </p:spPr>
        <p:txBody>
          <a:bodyPr lIns="121906" tIns="60953" rIns="121906" bIns="60953">
            <a:spAutoFit/>
          </a:bodyPr>
          <a:lstStyle/>
          <a:p>
            <a:pPr defTabSz="609523">
              <a:defRPr/>
            </a:pPr>
            <a:r>
              <a:rPr lang="en-US" sz="1100" dirty="0">
                <a:solidFill>
                  <a:srgbClr val="2D2D2D"/>
                </a:solidFill>
                <a:latin typeface="Arial"/>
                <a:cs typeface="Arial"/>
              </a:rPr>
              <a:t>_</a:t>
            </a:r>
          </a:p>
        </p:txBody>
      </p:sp>
      <p:pic>
        <p:nvPicPr>
          <p:cNvPr id="12" name="Picture 53"/>
          <p:cNvPicPr>
            <a:picLocks noChangeAspect="1" noChangeArrowheads="1"/>
          </p:cNvPicPr>
          <p:nvPr userDrawn="1"/>
        </p:nvPicPr>
        <p:blipFill>
          <a:blip r:embed="rId2"/>
          <a:srcRect/>
          <a:stretch>
            <a:fillRect/>
          </a:stretch>
        </p:blipFill>
        <p:spPr bwMode="auto">
          <a:xfrm rot="10800000" flipH="1" flipV="1">
            <a:off x="11512551" y="6472773"/>
            <a:ext cx="520700" cy="209551"/>
          </a:xfrm>
          <a:prstGeom prst="rect">
            <a:avLst/>
          </a:prstGeom>
          <a:noFill/>
          <a:ln w="9525">
            <a:noFill/>
            <a:miter lim="800000"/>
            <a:headEnd/>
            <a:tailEnd/>
          </a:ln>
        </p:spPr>
      </p:pic>
    </p:spTree>
    <p:extLst>
      <p:ext uri="{BB962C8B-B14F-4D97-AF65-F5344CB8AC3E}">
        <p14:creationId xmlns:p14="http://schemas.microsoft.com/office/powerpoint/2010/main" val="210059331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hapter_1">
    <p:spTree>
      <p:nvGrpSpPr>
        <p:cNvPr id="1" name=""/>
        <p:cNvGrpSpPr/>
        <p:nvPr/>
      </p:nvGrpSpPr>
      <p:grpSpPr>
        <a:xfrm>
          <a:off x="0" y="0"/>
          <a:ext cx="0" cy="0"/>
          <a:chOff x="0" y="0"/>
          <a:chExt cx="0" cy="0"/>
        </a:xfrm>
      </p:grpSpPr>
      <p:sp>
        <p:nvSpPr>
          <p:cNvPr id="2" name="Rectangle 26"/>
          <p:cNvSpPr/>
          <p:nvPr userDrawn="1"/>
        </p:nvSpPr>
        <p:spPr>
          <a:xfrm>
            <a:off x="0" y="0"/>
            <a:ext cx="12192000" cy="6858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121906" tIns="60953" rIns="121906" bIns="60953" anchor="ctr"/>
          <a:lstStyle/>
          <a:p>
            <a:pPr algn="ctr" defTabSz="609523">
              <a:defRPr/>
            </a:pPr>
            <a:endParaRPr lang="en-US" sz="1900" dirty="0">
              <a:solidFill>
                <a:prstClr val="white"/>
              </a:solidFill>
              <a:latin typeface="Arial"/>
            </a:endParaRPr>
          </a:p>
        </p:txBody>
      </p:sp>
      <p:sp>
        <p:nvSpPr>
          <p:cNvPr id="3" name="TextBox 13"/>
          <p:cNvSpPr txBox="1"/>
          <p:nvPr userDrawn="1"/>
        </p:nvSpPr>
        <p:spPr>
          <a:xfrm>
            <a:off x="11677657" y="97367"/>
            <a:ext cx="410633" cy="292384"/>
          </a:xfrm>
          <a:prstGeom prst="rect">
            <a:avLst/>
          </a:prstGeom>
          <a:noFill/>
        </p:spPr>
        <p:txBody>
          <a:bodyPr lIns="121906" tIns="60953" rIns="121906" bIns="60953">
            <a:spAutoFit/>
          </a:bodyPr>
          <a:lstStyle/>
          <a:p>
            <a:pPr defTabSz="609523">
              <a:defRPr/>
            </a:pPr>
            <a:fld id="{5E1ED4B0-7A22-499A-BF3B-DF595F47FF0F}" type="slidenum">
              <a:rPr lang="en-US" sz="1100">
                <a:solidFill>
                  <a:srgbClr val="FFFFFF"/>
                </a:solidFill>
                <a:latin typeface="Arial"/>
                <a:cs typeface="Arial" charset="0"/>
              </a:rPr>
              <a:pPr defTabSz="609523">
                <a:defRPr/>
              </a:pPr>
              <a:t>‹#›</a:t>
            </a:fld>
            <a:endParaRPr lang="en-US" sz="1100" dirty="0">
              <a:solidFill>
                <a:srgbClr val="FFFFFF"/>
              </a:solidFill>
              <a:latin typeface="Arial"/>
              <a:cs typeface="Arial" charset="0"/>
            </a:endParaRPr>
          </a:p>
        </p:txBody>
      </p:sp>
      <p:sp>
        <p:nvSpPr>
          <p:cNvPr id="4" name="TextBox 36"/>
          <p:cNvSpPr txBox="1"/>
          <p:nvPr userDrawn="1"/>
        </p:nvSpPr>
        <p:spPr>
          <a:xfrm>
            <a:off x="203206" y="97367"/>
            <a:ext cx="529167" cy="292384"/>
          </a:xfrm>
          <a:prstGeom prst="rect">
            <a:avLst/>
          </a:prstGeom>
          <a:noFill/>
        </p:spPr>
        <p:txBody>
          <a:bodyPr lIns="121906" tIns="60953" rIns="121906" bIns="60953">
            <a:spAutoFit/>
          </a:bodyPr>
          <a:lstStyle/>
          <a:p>
            <a:pPr defTabSz="609523">
              <a:defRPr/>
            </a:pPr>
            <a:r>
              <a:rPr lang="en-US" sz="1100" dirty="0">
                <a:solidFill>
                  <a:srgbClr val="FFFFFF"/>
                </a:solidFill>
                <a:latin typeface="Arial"/>
                <a:cs typeface="Arial"/>
              </a:rPr>
              <a:t>IBM</a:t>
            </a:r>
          </a:p>
        </p:txBody>
      </p:sp>
      <p:sp>
        <p:nvSpPr>
          <p:cNvPr id="5" name="TextBox 38"/>
          <p:cNvSpPr txBox="1"/>
          <p:nvPr userDrawn="1"/>
        </p:nvSpPr>
        <p:spPr>
          <a:xfrm>
            <a:off x="1661590" y="25400"/>
            <a:ext cx="1748367" cy="292384"/>
          </a:xfrm>
          <a:prstGeom prst="rect">
            <a:avLst/>
          </a:prstGeom>
          <a:noFill/>
        </p:spPr>
        <p:txBody>
          <a:bodyPr lIns="121906" tIns="60953" rIns="121906" bIns="60953">
            <a:spAutoFit/>
          </a:bodyPr>
          <a:lstStyle/>
          <a:p>
            <a:pPr defTabSz="609523">
              <a:defRPr/>
            </a:pPr>
            <a:r>
              <a:rPr lang="en-US" sz="1100" dirty="0">
                <a:solidFill>
                  <a:srgbClr val="FFFFFF"/>
                </a:solidFill>
                <a:latin typeface="Arial"/>
                <a:cs typeface="Arial"/>
              </a:rPr>
              <a:t>_</a:t>
            </a:r>
          </a:p>
        </p:txBody>
      </p:sp>
      <p:cxnSp>
        <p:nvCxnSpPr>
          <p:cNvPr id="6" name="Straight Connector 25"/>
          <p:cNvCxnSpPr/>
          <p:nvPr userDrawn="1"/>
        </p:nvCxnSpPr>
        <p:spPr>
          <a:xfrm>
            <a:off x="8128000" y="0"/>
            <a:ext cx="0" cy="685800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27"/>
          <p:cNvCxnSpPr/>
          <p:nvPr userDrawn="1"/>
        </p:nvCxnSpPr>
        <p:spPr>
          <a:xfrm>
            <a:off x="10160000" y="0"/>
            <a:ext cx="0" cy="685800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8" name="Picture 53"/>
          <p:cNvPicPr>
            <a:picLocks noChangeAspect="1" noChangeArrowheads="1"/>
          </p:cNvPicPr>
          <p:nvPr userDrawn="1"/>
        </p:nvPicPr>
        <p:blipFill>
          <a:blip r:embed="rId2"/>
          <a:srcRect/>
          <a:stretch>
            <a:fillRect/>
          </a:stretch>
        </p:blipFill>
        <p:spPr bwMode="auto">
          <a:xfrm rot="10800000" flipH="1" flipV="1">
            <a:off x="11512551" y="6472773"/>
            <a:ext cx="520700" cy="209551"/>
          </a:xfrm>
          <a:prstGeom prst="rect">
            <a:avLst/>
          </a:prstGeom>
          <a:noFill/>
          <a:ln w="9525">
            <a:noFill/>
            <a:miter lim="800000"/>
            <a:headEnd/>
            <a:tailEnd/>
          </a:ln>
        </p:spPr>
      </p:pic>
    </p:spTree>
    <p:extLst>
      <p:ext uri="{BB962C8B-B14F-4D97-AF65-F5344CB8AC3E}">
        <p14:creationId xmlns:p14="http://schemas.microsoft.com/office/powerpoint/2010/main" val="2251314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4D5FDA-05BC-2E4E-BA6A-228D20886488}" type="datetimeFigureOut">
              <a:rPr lang="en-US" smtClean="0"/>
              <a:t>10/19/15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E35CD4-B779-A340-856B-FC8D09C7BAB7}" type="slidenum">
              <a:rPr lang="en-US" smtClean="0"/>
              <a:t>‹#›</a:t>
            </a:fld>
            <a:endParaRPr lang="en-US"/>
          </a:p>
        </p:txBody>
      </p:sp>
    </p:spTree>
    <p:extLst>
      <p:ext uri="{BB962C8B-B14F-4D97-AF65-F5344CB8AC3E}">
        <p14:creationId xmlns:p14="http://schemas.microsoft.com/office/powerpoint/2010/main" val="303918371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hapter_2">
    <p:spTree>
      <p:nvGrpSpPr>
        <p:cNvPr id="1" name=""/>
        <p:cNvGrpSpPr/>
        <p:nvPr/>
      </p:nvGrpSpPr>
      <p:grpSpPr>
        <a:xfrm>
          <a:off x="0" y="0"/>
          <a:ext cx="0" cy="0"/>
          <a:chOff x="0" y="0"/>
          <a:chExt cx="0" cy="0"/>
        </a:xfrm>
      </p:grpSpPr>
      <p:sp>
        <p:nvSpPr>
          <p:cNvPr id="2" name="Rectangle 17"/>
          <p:cNvSpPr/>
          <p:nvPr userDrawn="1"/>
        </p:nvSpPr>
        <p:spPr>
          <a:xfrm>
            <a:off x="0" y="0"/>
            <a:ext cx="12192000" cy="6858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121906" tIns="60953" rIns="121906" bIns="60953" anchor="ctr"/>
          <a:lstStyle/>
          <a:p>
            <a:pPr algn="ctr" defTabSz="609523">
              <a:defRPr/>
            </a:pPr>
            <a:endParaRPr lang="en-US" sz="1900" dirty="0">
              <a:solidFill>
                <a:prstClr val="white"/>
              </a:solidFill>
              <a:latin typeface="Arial"/>
            </a:endParaRPr>
          </a:p>
        </p:txBody>
      </p:sp>
      <p:cxnSp>
        <p:nvCxnSpPr>
          <p:cNvPr id="3" name="Straight Connector 23"/>
          <p:cNvCxnSpPr/>
          <p:nvPr userDrawn="1"/>
        </p:nvCxnSpPr>
        <p:spPr>
          <a:xfrm>
            <a:off x="2032000" y="-19051"/>
            <a:ext cx="0" cy="6877051"/>
          </a:xfrm>
          <a:prstGeom prst="line">
            <a:avLst/>
          </a:prstGeom>
          <a:ln w="9525" cmpd="sng">
            <a:solidFill>
              <a:srgbClr val="FCFCFC"/>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25"/>
          <p:cNvCxnSpPr/>
          <p:nvPr userDrawn="1"/>
        </p:nvCxnSpPr>
        <p:spPr>
          <a:xfrm>
            <a:off x="4064000" y="1"/>
            <a:ext cx="0" cy="6877051"/>
          </a:xfrm>
          <a:prstGeom prst="line">
            <a:avLst/>
          </a:prstGeom>
          <a:ln w="9525" cmpd="sng">
            <a:solidFill>
              <a:srgbClr val="FCFCFC"/>
            </a:solidFill>
          </a:ln>
          <a:effectLst/>
        </p:spPr>
        <p:style>
          <a:lnRef idx="2">
            <a:schemeClr val="accent1"/>
          </a:lnRef>
          <a:fillRef idx="0">
            <a:schemeClr val="accent1"/>
          </a:fillRef>
          <a:effectRef idx="1">
            <a:schemeClr val="accent1"/>
          </a:effectRef>
          <a:fontRef idx="minor">
            <a:schemeClr val="tx1"/>
          </a:fontRef>
        </p:style>
      </p:cxnSp>
      <p:sp>
        <p:nvSpPr>
          <p:cNvPr id="5" name="TextBox 27"/>
          <p:cNvSpPr txBox="1"/>
          <p:nvPr userDrawn="1"/>
        </p:nvSpPr>
        <p:spPr>
          <a:xfrm>
            <a:off x="11677657" y="97367"/>
            <a:ext cx="410633" cy="292384"/>
          </a:xfrm>
          <a:prstGeom prst="rect">
            <a:avLst/>
          </a:prstGeom>
          <a:noFill/>
        </p:spPr>
        <p:txBody>
          <a:bodyPr lIns="121906" tIns="60953" rIns="121906" bIns="60953">
            <a:spAutoFit/>
          </a:bodyPr>
          <a:lstStyle/>
          <a:p>
            <a:pPr defTabSz="609523">
              <a:defRPr/>
            </a:pPr>
            <a:fld id="{3E78E6DD-9C3E-4A20-AF7C-75C62475DA84}" type="slidenum">
              <a:rPr lang="en-US" sz="1100">
                <a:solidFill>
                  <a:srgbClr val="FFFFFF"/>
                </a:solidFill>
                <a:latin typeface="Arial"/>
                <a:cs typeface="Arial" charset="0"/>
              </a:rPr>
              <a:pPr defTabSz="609523">
                <a:defRPr/>
              </a:pPr>
              <a:t>‹#›</a:t>
            </a:fld>
            <a:endParaRPr lang="en-US" sz="1100" dirty="0">
              <a:solidFill>
                <a:srgbClr val="FFFFFF"/>
              </a:solidFill>
              <a:latin typeface="Arial"/>
              <a:cs typeface="Arial" charset="0"/>
            </a:endParaRPr>
          </a:p>
        </p:txBody>
      </p:sp>
      <p:sp>
        <p:nvSpPr>
          <p:cNvPr id="6" name="TextBox 28"/>
          <p:cNvSpPr txBox="1"/>
          <p:nvPr userDrawn="1"/>
        </p:nvSpPr>
        <p:spPr>
          <a:xfrm>
            <a:off x="203206" y="97367"/>
            <a:ext cx="529167" cy="292384"/>
          </a:xfrm>
          <a:prstGeom prst="rect">
            <a:avLst/>
          </a:prstGeom>
          <a:noFill/>
        </p:spPr>
        <p:txBody>
          <a:bodyPr lIns="121906" tIns="60953" rIns="121906" bIns="60953">
            <a:spAutoFit/>
          </a:bodyPr>
          <a:lstStyle/>
          <a:p>
            <a:pPr defTabSz="609523">
              <a:defRPr/>
            </a:pPr>
            <a:r>
              <a:rPr lang="en-US" sz="1100" dirty="0">
                <a:solidFill>
                  <a:srgbClr val="FFFFFF"/>
                </a:solidFill>
                <a:latin typeface="Arial"/>
                <a:cs typeface="Arial"/>
              </a:rPr>
              <a:t>IBM</a:t>
            </a:r>
          </a:p>
        </p:txBody>
      </p:sp>
      <p:sp>
        <p:nvSpPr>
          <p:cNvPr id="7" name="TextBox 29"/>
          <p:cNvSpPr txBox="1"/>
          <p:nvPr userDrawn="1"/>
        </p:nvSpPr>
        <p:spPr>
          <a:xfrm>
            <a:off x="1661590" y="25400"/>
            <a:ext cx="1748367" cy="292384"/>
          </a:xfrm>
          <a:prstGeom prst="rect">
            <a:avLst/>
          </a:prstGeom>
          <a:noFill/>
        </p:spPr>
        <p:txBody>
          <a:bodyPr lIns="121906" tIns="60953" rIns="121906" bIns="60953">
            <a:spAutoFit/>
          </a:bodyPr>
          <a:lstStyle/>
          <a:p>
            <a:pPr defTabSz="609523">
              <a:defRPr/>
            </a:pPr>
            <a:r>
              <a:rPr lang="en-US" sz="1100" dirty="0">
                <a:solidFill>
                  <a:srgbClr val="FFFFFF"/>
                </a:solidFill>
                <a:latin typeface="Arial"/>
                <a:cs typeface="Arial"/>
              </a:rPr>
              <a:t>_</a:t>
            </a:r>
          </a:p>
        </p:txBody>
      </p:sp>
      <p:pic>
        <p:nvPicPr>
          <p:cNvPr id="8" name="Picture 53"/>
          <p:cNvPicPr>
            <a:picLocks noChangeAspect="1" noChangeArrowheads="1"/>
          </p:cNvPicPr>
          <p:nvPr userDrawn="1"/>
        </p:nvPicPr>
        <p:blipFill>
          <a:blip r:embed="rId2"/>
          <a:srcRect/>
          <a:stretch>
            <a:fillRect/>
          </a:stretch>
        </p:blipFill>
        <p:spPr bwMode="auto">
          <a:xfrm rot="10800000" flipH="1" flipV="1">
            <a:off x="11512551" y="6472773"/>
            <a:ext cx="520700" cy="209551"/>
          </a:xfrm>
          <a:prstGeom prst="rect">
            <a:avLst/>
          </a:prstGeom>
          <a:noFill/>
          <a:ln w="9525">
            <a:noFill/>
            <a:miter lim="800000"/>
            <a:headEnd/>
            <a:tailEnd/>
          </a:ln>
        </p:spPr>
      </p:pic>
    </p:spTree>
    <p:extLst>
      <p:ext uri="{BB962C8B-B14F-4D97-AF65-F5344CB8AC3E}">
        <p14:creationId xmlns:p14="http://schemas.microsoft.com/office/powerpoint/2010/main" val="228792612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hapter_3">
    <p:spTree>
      <p:nvGrpSpPr>
        <p:cNvPr id="1" name=""/>
        <p:cNvGrpSpPr/>
        <p:nvPr/>
      </p:nvGrpSpPr>
      <p:grpSpPr>
        <a:xfrm>
          <a:off x="0" y="0"/>
          <a:ext cx="0" cy="0"/>
          <a:chOff x="0" y="0"/>
          <a:chExt cx="0" cy="0"/>
        </a:xfrm>
      </p:grpSpPr>
      <p:sp>
        <p:nvSpPr>
          <p:cNvPr id="2" name="Rectangle 17"/>
          <p:cNvSpPr/>
          <p:nvPr userDrawn="1"/>
        </p:nvSpPr>
        <p:spPr>
          <a:xfrm>
            <a:off x="0" y="0"/>
            <a:ext cx="12192000" cy="6858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121906" tIns="60953" rIns="121906" bIns="60953" anchor="ctr"/>
          <a:lstStyle/>
          <a:p>
            <a:pPr algn="ctr" defTabSz="609523">
              <a:defRPr/>
            </a:pPr>
            <a:endParaRPr lang="en-US" sz="1900" dirty="0">
              <a:solidFill>
                <a:prstClr val="white"/>
              </a:solidFill>
              <a:latin typeface="Arial"/>
            </a:endParaRPr>
          </a:p>
        </p:txBody>
      </p:sp>
      <p:pic>
        <p:nvPicPr>
          <p:cNvPr id="3" name="Picture 2" descr="544407561_20.jpg"/>
          <p:cNvPicPr>
            <a:picLocks/>
          </p:cNvPicPr>
          <p:nvPr userDrawn="1"/>
        </p:nvPicPr>
        <p:blipFill>
          <a:blip r:embed="rId2"/>
          <a:srcRect r="-116"/>
          <a:stretch>
            <a:fillRect/>
          </a:stretch>
        </p:blipFill>
        <p:spPr bwMode="auto">
          <a:xfrm>
            <a:off x="8128000" y="0"/>
            <a:ext cx="4064000" cy="6858000"/>
          </a:xfrm>
          <a:prstGeom prst="rect">
            <a:avLst/>
          </a:prstGeom>
          <a:noFill/>
          <a:ln w="9525">
            <a:noFill/>
            <a:miter lim="800000"/>
            <a:headEnd/>
            <a:tailEnd/>
          </a:ln>
        </p:spPr>
      </p:pic>
      <p:cxnSp>
        <p:nvCxnSpPr>
          <p:cNvPr id="4" name="Straight Connector 20"/>
          <p:cNvCxnSpPr/>
          <p:nvPr userDrawn="1"/>
        </p:nvCxnSpPr>
        <p:spPr>
          <a:xfrm>
            <a:off x="8128000" y="0"/>
            <a:ext cx="0" cy="685800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21"/>
          <p:cNvCxnSpPr/>
          <p:nvPr userDrawn="1"/>
        </p:nvCxnSpPr>
        <p:spPr>
          <a:xfrm>
            <a:off x="10160000" y="0"/>
            <a:ext cx="0" cy="685800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6" name="TextBox 14"/>
          <p:cNvSpPr txBox="1"/>
          <p:nvPr userDrawn="1"/>
        </p:nvSpPr>
        <p:spPr>
          <a:xfrm>
            <a:off x="11677657" y="97367"/>
            <a:ext cx="410633" cy="292384"/>
          </a:xfrm>
          <a:prstGeom prst="rect">
            <a:avLst/>
          </a:prstGeom>
          <a:noFill/>
        </p:spPr>
        <p:txBody>
          <a:bodyPr lIns="121906" tIns="60953" rIns="121906" bIns="60953">
            <a:spAutoFit/>
          </a:bodyPr>
          <a:lstStyle/>
          <a:p>
            <a:pPr defTabSz="609523">
              <a:defRPr/>
            </a:pPr>
            <a:fld id="{CFA5F4F9-6127-4AFA-947D-6C459B751980}" type="slidenum">
              <a:rPr lang="en-US" sz="1100">
                <a:solidFill>
                  <a:srgbClr val="FFFFFF"/>
                </a:solidFill>
                <a:latin typeface="Arial"/>
                <a:cs typeface="Arial" charset="0"/>
              </a:rPr>
              <a:pPr defTabSz="609523">
                <a:defRPr/>
              </a:pPr>
              <a:t>‹#›</a:t>
            </a:fld>
            <a:endParaRPr lang="en-US" sz="1100" dirty="0">
              <a:solidFill>
                <a:srgbClr val="FFFFFF"/>
              </a:solidFill>
              <a:latin typeface="Arial"/>
              <a:cs typeface="Arial" charset="0"/>
            </a:endParaRPr>
          </a:p>
        </p:txBody>
      </p:sp>
      <p:sp>
        <p:nvSpPr>
          <p:cNvPr id="7" name="TextBox 16"/>
          <p:cNvSpPr txBox="1"/>
          <p:nvPr userDrawn="1"/>
        </p:nvSpPr>
        <p:spPr>
          <a:xfrm>
            <a:off x="203206" y="97367"/>
            <a:ext cx="529167" cy="292384"/>
          </a:xfrm>
          <a:prstGeom prst="rect">
            <a:avLst/>
          </a:prstGeom>
          <a:noFill/>
        </p:spPr>
        <p:txBody>
          <a:bodyPr lIns="121906" tIns="60953" rIns="121906" bIns="60953">
            <a:spAutoFit/>
          </a:bodyPr>
          <a:lstStyle/>
          <a:p>
            <a:pPr defTabSz="609523">
              <a:defRPr/>
            </a:pPr>
            <a:r>
              <a:rPr lang="en-US" sz="1100" dirty="0">
                <a:solidFill>
                  <a:srgbClr val="FFFFFF"/>
                </a:solidFill>
                <a:latin typeface="Arial"/>
                <a:cs typeface="Arial"/>
              </a:rPr>
              <a:t>IBM</a:t>
            </a:r>
          </a:p>
        </p:txBody>
      </p:sp>
      <p:sp>
        <p:nvSpPr>
          <p:cNvPr id="8" name="TextBox 18"/>
          <p:cNvSpPr txBox="1"/>
          <p:nvPr userDrawn="1"/>
        </p:nvSpPr>
        <p:spPr>
          <a:xfrm>
            <a:off x="1661590" y="25400"/>
            <a:ext cx="1748367" cy="292384"/>
          </a:xfrm>
          <a:prstGeom prst="rect">
            <a:avLst/>
          </a:prstGeom>
          <a:noFill/>
        </p:spPr>
        <p:txBody>
          <a:bodyPr lIns="121906" tIns="60953" rIns="121906" bIns="60953">
            <a:spAutoFit/>
          </a:bodyPr>
          <a:lstStyle/>
          <a:p>
            <a:pPr defTabSz="609523">
              <a:defRPr/>
            </a:pPr>
            <a:r>
              <a:rPr lang="en-US" sz="1100" dirty="0">
                <a:solidFill>
                  <a:srgbClr val="FFFFFF"/>
                </a:solidFill>
                <a:latin typeface="Arial"/>
                <a:cs typeface="Arial"/>
              </a:rPr>
              <a:t>_</a:t>
            </a:r>
          </a:p>
        </p:txBody>
      </p:sp>
      <p:pic>
        <p:nvPicPr>
          <p:cNvPr id="9" name="Picture 53"/>
          <p:cNvPicPr>
            <a:picLocks noChangeAspect="1" noChangeArrowheads="1"/>
          </p:cNvPicPr>
          <p:nvPr userDrawn="1"/>
        </p:nvPicPr>
        <p:blipFill>
          <a:blip r:embed="rId3"/>
          <a:srcRect/>
          <a:stretch>
            <a:fillRect/>
          </a:stretch>
        </p:blipFill>
        <p:spPr bwMode="auto">
          <a:xfrm rot="10800000" flipH="1" flipV="1">
            <a:off x="11512551" y="6472773"/>
            <a:ext cx="520700" cy="209551"/>
          </a:xfrm>
          <a:prstGeom prst="rect">
            <a:avLst/>
          </a:prstGeom>
          <a:noFill/>
          <a:ln w="9525">
            <a:noFill/>
            <a:miter lim="800000"/>
            <a:headEnd/>
            <a:tailEnd/>
          </a:ln>
        </p:spPr>
      </p:pic>
    </p:spTree>
    <p:extLst>
      <p:ext uri="{BB962C8B-B14F-4D97-AF65-F5344CB8AC3E}">
        <p14:creationId xmlns:p14="http://schemas.microsoft.com/office/powerpoint/2010/main" val="169824338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hapter_4">
    <p:spTree>
      <p:nvGrpSpPr>
        <p:cNvPr id="1" name=""/>
        <p:cNvGrpSpPr/>
        <p:nvPr/>
      </p:nvGrpSpPr>
      <p:grpSpPr>
        <a:xfrm>
          <a:off x="0" y="0"/>
          <a:ext cx="0" cy="0"/>
          <a:chOff x="0" y="0"/>
          <a:chExt cx="0" cy="0"/>
        </a:xfrm>
      </p:grpSpPr>
      <p:sp>
        <p:nvSpPr>
          <p:cNvPr id="2" name="Rectangle 26"/>
          <p:cNvSpPr/>
          <p:nvPr userDrawn="1"/>
        </p:nvSpPr>
        <p:spPr>
          <a:xfrm>
            <a:off x="0" y="0"/>
            <a:ext cx="12192000" cy="6858000"/>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121906" tIns="60953" rIns="121906" bIns="60953" anchor="ctr"/>
          <a:lstStyle/>
          <a:p>
            <a:pPr algn="ctr" defTabSz="609523">
              <a:defRPr/>
            </a:pPr>
            <a:endParaRPr lang="en-US" sz="1900" dirty="0">
              <a:solidFill>
                <a:prstClr val="white"/>
              </a:solidFill>
              <a:latin typeface="Arial"/>
            </a:endParaRPr>
          </a:p>
        </p:txBody>
      </p:sp>
      <p:sp>
        <p:nvSpPr>
          <p:cNvPr id="3" name="TextBox 13"/>
          <p:cNvSpPr txBox="1"/>
          <p:nvPr userDrawn="1"/>
        </p:nvSpPr>
        <p:spPr>
          <a:xfrm>
            <a:off x="11677657" y="97367"/>
            <a:ext cx="410633" cy="292384"/>
          </a:xfrm>
          <a:prstGeom prst="rect">
            <a:avLst/>
          </a:prstGeom>
          <a:noFill/>
        </p:spPr>
        <p:txBody>
          <a:bodyPr lIns="121906" tIns="60953" rIns="121906" bIns="60953">
            <a:spAutoFit/>
          </a:bodyPr>
          <a:lstStyle/>
          <a:p>
            <a:pPr defTabSz="609523">
              <a:defRPr/>
            </a:pPr>
            <a:fld id="{D7F2F344-E4B8-4300-AE31-C1366953864C}" type="slidenum">
              <a:rPr lang="en-US" sz="1100">
                <a:solidFill>
                  <a:srgbClr val="FFFFFF"/>
                </a:solidFill>
                <a:latin typeface="Arial"/>
                <a:cs typeface="Arial" charset="0"/>
              </a:rPr>
              <a:pPr defTabSz="609523">
                <a:defRPr/>
              </a:pPr>
              <a:t>‹#›</a:t>
            </a:fld>
            <a:endParaRPr lang="en-US" sz="1100" dirty="0">
              <a:solidFill>
                <a:srgbClr val="FFFFFF"/>
              </a:solidFill>
              <a:latin typeface="Arial"/>
              <a:cs typeface="Arial" charset="0"/>
            </a:endParaRPr>
          </a:p>
        </p:txBody>
      </p:sp>
      <p:sp>
        <p:nvSpPr>
          <p:cNvPr id="4" name="TextBox 36"/>
          <p:cNvSpPr txBox="1"/>
          <p:nvPr userDrawn="1"/>
        </p:nvSpPr>
        <p:spPr>
          <a:xfrm>
            <a:off x="203206" y="97367"/>
            <a:ext cx="529167" cy="292384"/>
          </a:xfrm>
          <a:prstGeom prst="rect">
            <a:avLst/>
          </a:prstGeom>
          <a:noFill/>
        </p:spPr>
        <p:txBody>
          <a:bodyPr lIns="121906" tIns="60953" rIns="121906" bIns="60953">
            <a:spAutoFit/>
          </a:bodyPr>
          <a:lstStyle/>
          <a:p>
            <a:pPr defTabSz="609523">
              <a:defRPr/>
            </a:pPr>
            <a:r>
              <a:rPr lang="en-US" sz="1100" dirty="0">
                <a:solidFill>
                  <a:srgbClr val="FFFFFF"/>
                </a:solidFill>
                <a:latin typeface="Arial"/>
                <a:cs typeface="Arial"/>
              </a:rPr>
              <a:t>IBM</a:t>
            </a:r>
          </a:p>
        </p:txBody>
      </p:sp>
      <p:sp>
        <p:nvSpPr>
          <p:cNvPr id="5" name="TextBox 38"/>
          <p:cNvSpPr txBox="1"/>
          <p:nvPr userDrawn="1"/>
        </p:nvSpPr>
        <p:spPr>
          <a:xfrm>
            <a:off x="1661590" y="25400"/>
            <a:ext cx="1748367" cy="292384"/>
          </a:xfrm>
          <a:prstGeom prst="rect">
            <a:avLst/>
          </a:prstGeom>
          <a:noFill/>
        </p:spPr>
        <p:txBody>
          <a:bodyPr lIns="121906" tIns="60953" rIns="121906" bIns="60953">
            <a:spAutoFit/>
          </a:bodyPr>
          <a:lstStyle/>
          <a:p>
            <a:pPr defTabSz="609523">
              <a:defRPr/>
            </a:pPr>
            <a:r>
              <a:rPr lang="en-US" sz="1100" dirty="0">
                <a:solidFill>
                  <a:srgbClr val="FFFFFF"/>
                </a:solidFill>
                <a:latin typeface="Arial"/>
                <a:cs typeface="Arial"/>
              </a:rPr>
              <a:t>_</a:t>
            </a:r>
          </a:p>
        </p:txBody>
      </p:sp>
      <p:cxnSp>
        <p:nvCxnSpPr>
          <p:cNvPr id="6" name="Straight Connector 25"/>
          <p:cNvCxnSpPr/>
          <p:nvPr userDrawn="1"/>
        </p:nvCxnSpPr>
        <p:spPr>
          <a:xfrm>
            <a:off x="8128000" y="0"/>
            <a:ext cx="0" cy="685800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27"/>
          <p:cNvCxnSpPr/>
          <p:nvPr userDrawn="1"/>
        </p:nvCxnSpPr>
        <p:spPr>
          <a:xfrm>
            <a:off x="10160000" y="0"/>
            <a:ext cx="0" cy="685800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8" name="Picture 53"/>
          <p:cNvPicPr>
            <a:picLocks noChangeAspect="1" noChangeArrowheads="1"/>
          </p:cNvPicPr>
          <p:nvPr userDrawn="1"/>
        </p:nvPicPr>
        <p:blipFill>
          <a:blip r:embed="rId2"/>
          <a:srcRect/>
          <a:stretch>
            <a:fillRect/>
          </a:stretch>
        </p:blipFill>
        <p:spPr bwMode="auto">
          <a:xfrm rot="10800000" flipH="1" flipV="1">
            <a:off x="11512551" y="6472773"/>
            <a:ext cx="520700" cy="209551"/>
          </a:xfrm>
          <a:prstGeom prst="rect">
            <a:avLst/>
          </a:prstGeom>
          <a:noFill/>
          <a:ln w="9525">
            <a:noFill/>
            <a:miter lim="800000"/>
            <a:headEnd/>
            <a:tailEnd/>
          </a:ln>
        </p:spPr>
      </p:pic>
    </p:spTree>
    <p:extLst>
      <p:ext uri="{BB962C8B-B14F-4D97-AF65-F5344CB8AC3E}">
        <p14:creationId xmlns:p14="http://schemas.microsoft.com/office/powerpoint/2010/main" val="55025536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hapter_5">
    <p:spTree>
      <p:nvGrpSpPr>
        <p:cNvPr id="1" name=""/>
        <p:cNvGrpSpPr/>
        <p:nvPr/>
      </p:nvGrpSpPr>
      <p:grpSpPr>
        <a:xfrm>
          <a:off x="0" y="0"/>
          <a:ext cx="0" cy="0"/>
          <a:chOff x="0" y="0"/>
          <a:chExt cx="0" cy="0"/>
        </a:xfrm>
      </p:grpSpPr>
      <p:sp>
        <p:nvSpPr>
          <p:cNvPr id="2" name="Rectangle 17"/>
          <p:cNvSpPr/>
          <p:nvPr userDrawn="1"/>
        </p:nvSpPr>
        <p:spPr>
          <a:xfrm>
            <a:off x="0" y="0"/>
            <a:ext cx="12192000" cy="6858000"/>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121906" tIns="60953" rIns="121906" bIns="60953" anchor="ctr"/>
          <a:lstStyle/>
          <a:p>
            <a:pPr algn="ctr" defTabSz="609523">
              <a:defRPr/>
            </a:pPr>
            <a:endParaRPr lang="en-US" sz="1900" dirty="0">
              <a:solidFill>
                <a:prstClr val="white"/>
              </a:solidFill>
              <a:latin typeface="Arial"/>
            </a:endParaRPr>
          </a:p>
        </p:txBody>
      </p:sp>
      <p:cxnSp>
        <p:nvCxnSpPr>
          <p:cNvPr id="3" name="Straight Connector 23"/>
          <p:cNvCxnSpPr/>
          <p:nvPr userDrawn="1"/>
        </p:nvCxnSpPr>
        <p:spPr>
          <a:xfrm>
            <a:off x="2032000" y="-19051"/>
            <a:ext cx="0" cy="6877051"/>
          </a:xfrm>
          <a:prstGeom prst="line">
            <a:avLst/>
          </a:prstGeom>
          <a:ln w="9525" cmpd="sng">
            <a:solidFill>
              <a:srgbClr val="FCFCFC"/>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25"/>
          <p:cNvCxnSpPr/>
          <p:nvPr userDrawn="1"/>
        </p:nvCxnSpPr>
        <p:spPr>
          <a:xfrm>
            <a:off x="4064000" y="1"/>
            <a:ext cx="0" cy="6877051"/>
          </a:xfrm>
          <a:prstGeom prst="line">
            <a:avLst/>
          </a:prstGeom>
          <a:ln w="9525" cmpd="sng">
            <a:solidFill>
              <a:srgbClr val="FCFCFC"/>
            </a:solidFill>
          </a:ln>
          <a:effectLst/>
        </p:spPr>
        <p:style>
          <a:lnRef idx="2">
            <a:schemeClr val="accent1"/>
          </a:lnRef>
          <a:fillRef idx="0">
            <a:schemeClr val="accent1"/>
          </a:fillRef>
          <a:effectRef idx="1">
            <a:schemeClr val="accent1"/>
          </a:effectRef>
          <a:fontRef idx="minor">
            <a:schemeClr val="tx1"/>
          </a:fontRef>
        </p:style>
      </p:cxnSp>
      <p:sp>
        <p:nvSpPr>
          <p:cNvPr id="5" name="TextBox 27"/>
          <p:cNvSpPr txBox="1"/>
          <p:nvPr userDrawn="1"/>
        </p:nvSpPr>
        <p:spPr>
          <a:xfrm>
            <a:off x="11677657" y="97367"/>
            <a:ext cx="410633" cy="292384"/>
          </a:xfrm>
          <a:prstGeom prst="rect">
            <a:avLst/>
          </a:prstGeom>
          <a:noFill/>
        </p:spPr>
        <p:txBody>
          <a:bodyPr lIns="121906" tIns="60953" rIns="121906" bIns="60953">
            <a:spAutoFit/>
          </a:bodyPr>
          <a:lstStyle/>
          <a:p>
            <a:pPr defTabSz="609523">
              <a:defRPr/>
            </a:pPr>
            <a:fld id="{2156DBC3-867C-4BD1-A0E4-807DC407E6FA}" type="slidenum">
              <a:rPr lang="en-US" sz="1100">
                <a:solidFill>
                  <a:srgbClr val="FFFFFF"/>
                </a:solidFill>
                <a:latin typeface="Arial"/>
                <a:cs typeface="Arial" charset="0"/>
              </a:rPr>
              <a:pPr defTabSz="609523">
                <a:defRPr/>
              </a:pPr>
              <a:t>‹#›</a:t>
            </a:fld>
            <a:endParaRPr lang="en-US" sz="1100" dirty="0">
              <a:solidFill>
                <a:srgbClr val="FFFFFF"/>
              </a:solidFill>
              <a:latin typeface="Arial"/>
              <a:cs typeface="Arial" charset="0"/>
            </a:endParaRPr>
          </a:p>
        </p:txBody>
      </p:sp>
      <p:sp>
        <p:nvSpPr>
          <p:cNvPr id="6" name="TextBox 28"/>
          <p:cNvSpPr txBox="1"/>
          <p:nvPr userDrawn="1"/>
        </p:nvSpPr>
        <p:spPr>
          <a:xfrm>
            <a:off x="203206" y="97367"/>
            <a:ext cx="529167" cy="292384"/>
          </a:xfrm>
          <a:prstGeom prst="rect">
            <a:avLst/>
          </a:prstGeom>
          <a:noFill/>
        </p:spPr>
        <p:txBody>
          <a:bodyPr lIns="121906" tIns="60953" rIns="121906" bIns="60953">
            <a:spAutoFit/>
          </a:bodyPr>
          <a:lstStyle/>
          <a:p>
            <a:pPr defTabSz="609523">
              <a:defRPr/>
            </a:pPr>
            <a:r>
              <a:rPr lang="en-US" sz="1100" dirty="0">
                <a:solidFill>
                  <a:srgbClr val="FFFFFF"/>
                </a:solidFill>
                <a:latin typeface="Arial"/>
                <a:cs typeface="Arial"/>
              </a:rPr>
              <a:t>IBM</a:t>
            </a:r>
          </a:p>
        </p:txBody>
      </p:sp>
      <p:sp>
        <p:nvSpPr>
          <p:cNvPr id="7" name="TextBox 29"/>
          <p:cNvSpPr txBox="1"/>
          <p:nvPr userDrawn="1"/>
        </p:nvSpPr>
        <p:spPr>
          <a:xfrm>
            <a:off x="1661590" y="25400"/>
            <a:ext cx="1748367" cy="292384"/>
          </a:xfrm>
          <a:prstGeom prst="rect">
            <a:avLst/>
          </a:prstGeom>
          <a:noFill/>
        </p:spPr>
        <p:txBody>
          <a:bodyPr lIns="121906" tIns="60953" rIns="121906" bIns="60953">
            <a:spAutoFit/>
          </a:bodyPr>
          <a:lstStyle/>
          <a:p>
            <a:pPr defTabSz="609523">
              <a:defRPr/>
            </a:pPr>
            <a:r>
              <a:rPr lang="en-US" sz="1100" dirty="0">
                <a:solidFill>
                  <a:srgbClr val="FFFFFF"/>
                </a:solidFill>
                <a:latin typeface="Arial"/>
                <a:cs typeface="Arial"/>
              </a:rPr>
              <a:t>_</a:t>
            </a:r>
          </a:p>
        </p:txBody>
      </p:sp>
      <p:pic>
        <p:nvPicPr>
          <p:cNvPr id="8" name="Picture 53"/>
          <p:cNvPicPr>
            <a:picLocks noChangeAspect="1" noChangeArrowheads="1"/>
          </p:cNvPicPr>
          <p:nvPr userDrawn="1"/>
        </p:nvPicPr>
        <p:blipFill>
          <a:blip r:embed="rId2"/>
          <a:srcRect/>
          <a:stretch>
            <a:fillRect/>
          </a:stretch>
        </p:blipFill>
        <p:spPr bwMode="auto">
          <a:xfrm rot="10800000" flipH="1" flipV="1">
            <a:off x="11512551" y="6472773"/>
            <a:ext cx="520700" cy="209551"/>
          </a:xfrm>
          <a:prstGeom prst="rect">
            <a:avLst/>
          </a:prstGeom>
          <a:noFill/>
          <a:ln w="9525">
            <a:noFill/>
            <a:miter lim="800000"/>
            <a:headEnd/>
            <a:tailEnd/>
          </a:ln>
        </p:spPr>
      </p:pic>
    </p:spTree>
    <p:extLst>
      <p:ext uri="{BB962C8B-B14F-4D97-AF65-F5344CB8AC3E}">
        <p14:creationId xmlns:p14="http://schemas.microsoft.com/office/powerpoint/2010/main" val="144058560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_Slide_1">
    <p:spTree>
      <p:nvGrpSpPr>
        <p:cNvPr id="1" name=""/>
        <p:cNvGrpSpPr/>
        <p:nvPr/>
      </p:nvGrpSpPr>
      <p:grpSpPr>
        <a:xfrm>
          <a:off x="0" y="0"/>
          <a:ext cx="0" cy="0"/>
          <a:chOff x="0" y="0"/>
          <a:chExt cx="0" cy="0"/>
        </a:xfrm>
      </p:grpSpPr>
      <p:sp>
        <p:nvSpPr>
          <p:cNvPr id="2" name="TextBox 20"/>
          <p:cNvSpPr txBox="1"/>
          <p:nvPr userDrawn="1"/>
        </p:nvSpPr>
        <p:spPr>
          <a:xfrm>
            <a:off x="11677657" y="97367"/>
            <a:ext cx="410633" cy="292384"/>
          </a:xfrm>
          <a:prstGeom prst="rect">
            <a:avLst/>
          </a:prstGeom>
          <a:noFill/>
        </p:spPr>
        <p:txBody>
          <a:bodyPr lIns="121906" tIns="60953" rIns="121906" bIns="60953">
            <a:spAutoFit/>
          </a:bodyPr>
          <a:lstStyle/>
          <a:p>
            <a:pPr defTabSz="609523">
              <a:defRPr/>
            </a:pPr>
            <a:fld id="{6CEED412-D4EA-4662-9498-769F9F226FAE}" type="slidenum">
              <a:rPr lang="en-US" sz="1100">
                <a:solidFill>
                  <a:srgbClr val="2D2D2D"/>
                </a:solidFill>
                <a:latin typeface="Arial"/>
                <a:cs typeface="Arial" charset="0"/>
              </a:rPr>
              <a:pPr defTabSz="609523">
                <a:defRPr/>
              </a:pPr>
              <a:t>‹#›</a:t>
            </a:fld>
            <a:endParaRPr lang="en-US" sz="1100" dirty="0">
              <a:solidFill>
                <a:srgbClr val="2D2D2D"/>
              </a:solidFill>
              <a:latin typeface="Arial"/>
              <a:cs typeface="Arial" charset="0"/>
            </a:endParaRPr>
          </a:p>
        </p:txBody>
      </p:sp>
      <p:sp>
        <p:nvSpPr>
          <p:cNvPr id="3" name="TextBox 22"/>
          <p:cNvSpPr txBox="1"/>
          <p:nvPr userDrawn="1"/>
        </p:nvSpPr>
        <p:spPr>
          <a:xfrm>
            <a:off x="203206" y="97367"/>
            <a:ext cx="529167" cy="292384"/>
          </a:xfrm>
          <a:prstGeom prst="rect">
            <a:avLst/>
          </a:prstGeom>
          <a:noFill/>
        </p:spPr>
        <p:txBody>
          <a:bodyPr lIns="121906" tIns="60953" rIns="121906" bIns="60953">
            <a:spAutoFit/>
          </a:bodyPr>
          <a:lstStyle/>
          <a:p>
            <a:pPr defTabSz="609523">
              <a:defRPr/>
            </a:pPr>
            <a:r>
              <a:rPr lang="en-US" sz="1100" dirty="0">
                <a:solidFill>
                  <a:srgbClr val="2D2D2D"/>
                </a:solidFill>
                <a:latin typeface="Arial"/>
                <a:cs typeface="Arial"/>
              </a:rPr>
              <a:t>IBM</a:t>
            </a:r>
          </a:p>
        </p:txBody>
      </p:sp>
      <p:sp>
        <p:nvSpPr>
          <p:cNvPr id="4" name="TextBox 24"/>
          <p:cNvSpPr txBox="1"/>
          <p:nvPr userDrawn="1"/>
        </p:nvSpPr>
        <p:spPr>
          <a:xfrm>
            <a:off x="1661590" y="25400"/>
            <a:ext cx="1748367" cy="292384"/>
          </a:xfrm>
          <a:prstGeom prst="rect">
            <a:avLst/>
          </a:prstGeom>
          <a:noFill/>
        </p:spPr>
        <p:txBody>
          <a:bodyPr lIns="121906" tIns="60953" rIns="121906" bIns="60953">
            <a:spAutoFit/>
          </a:bodyPr>
          <a:lstStyle/>
          <a:p>
            <a:pPr defTabSz="609523">
              <a:defRPr/>
            </a:pPr>
            <a:r>
              <a:rPr lang="en-US" sz="1100" dirty="0">
                <a:solidFill>
                  <a:srgbClr val="2D2D2D"/>
                </a:solidFill>
                <a:latin typeface="Arial"/>
                <a:cs typeface="Arial"/>
              </a:rPr>
              <a:t>_</a:t>
            </a:r>
          </a:p>
        </p:txBody>
      </p:sp>
      <p:pic>
        <p:nvPicPr>
          <p:cNvPr id="5" name="Picture 53"/>
          <p:cNvPicPr>
            <a:picLocks noChangeAspect="1" noChangeArrowheads="1"/>
          </p:cNvPicPr>
          <p:nvPr userDrawn="1"/>
        </p:nvPicPr>
        <p:blipFill>
          <a:blip r:embed="rId2"/>
          <a:srcRect/>
          <a:stretch>
            <a:fillRect/>
          </a:stretch>
        </p:blipFill>
        <p:spPr bwMode="auto">
          <a:xfrm rot="10800000" flipH="1" flipV="1">
            <a:off x="11512551" y="6472773"/>
            <a:ext cx="520700" cy="209551"/>
          </a:xfrm>
          <a:prstGeom prst="rect">
            <a:avLst/>
          </a:prstGeom>
          <a:noFill/>
          <a:ln w="9525">
            <a:noFill/>
            <a:miter lim="800000"/>
            <a:headEnd/>
            <a:tailEnd/>
          </a:ln>
        </p:spPr>
      </p:pic>
    </p:spTree>
    <p:extLst>
      <p:ext uri="{BB962C8B-B14F-4D97-AF65-F5344CB8AC3E}">
        <p14:creationId xmlns:p14="http://schemas.microsoft.com/office/powerpoint/2010/main" val="387781937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xt_Slide_2">
    <p:spTree>
      <p:nvGrpSpPr>
        <p:cNvPr id="1" name=""/>
        <p:cNvGrpSpPr/>
        <p:nvPr/>
      </p:nvGrpSpPr>
      <p:grpSpPr>
        <a:xfrm>
          <a:off x="0" y="0"/>
          <a:ext cx="0" cy="0"/>
          <a:chOff x="0" y="0"/>
          <a:chExt cx="0" cy="0"/>
        </a:xfrm>
      </p:grpSpPr>
      <p:sp>
        <p:nvSpPr>
          <p:cNvPr id="3" name="TextBox 13"/>
          <p:cNvSpPr txBox="1"/>
          <p:nvPr userDrawn="1"/>
        </p:nvSpPr>
        <p:spPr>
          <a:xfrm>
            <a:off x="11677657" y="97367"/>
            <a:ext cx="410633" cy="292384"/>
          </a:xfrm>
          <a:prstGeom prst="rect">
            <a:avLst/>
          </a:prstGeom>
          <a:noFill/>
        </p:spPr>
        <p:txBody>
          <a:bodyPr lIns="121906" tIns="60953" rIns="121906" bIns="60953">
            <a:spAutoFit/>
          </a:bodyPr>
          <a:lstStyle/>
          <a:p>
            <a:pPr defTabSz="609523">
              <a:defRPr/>
            </a:pPr>
            <a:fld id="{CD65C229-A900-49AC-A58A-EB47E5A92FA4}" type="slidenum">
              <a:rPr lang="en-US" sz="1100">
                <a:solidFill>
                  <a:srgbClr val="2D2D2D"/>
                </a:solidFill>
                <a:latin typeface="Arial"/>
                <a:cs typeface="Arial" charset="0"/>
              </a:rPr>
              <a:pPr defTabSz="609523">
                <a:defRPr/>
              </a:pPr>
              <a:t>‹#›</a:t>
            </a:fld>
            <a:endParaRPr lang="en-US" sz="1100" dirty="0">
              <a:solidFill>
                <a:srgbClr val="2D2D2D"/>
              </a:solidFill>
              <a:latin typeface="Arial"/>
              <a:cs typeface="Arial" charset="0"/>
            </a:endParaRPr>
          </a:p>
        </p:txBody>
      </p:sp>
      <p:sp>
        <p:nvSpPr>
          <p:cNvPr id="4" name="TextBox 16"/>
          <p:cNvSpPr txBox="1"/>
          <p:nvPr userDrawn="1"/>
        </p:nvSpPr>
        <p:spPr>
          <a:xfrm>
            <a:off x="203206" y="97367"/>
            <a:ext cx="529167" cy="292384"/>
          </a:xfrm>
          <a:prstGeom prst="rect">
            <a:avLst/>
          </a:prstGeom>
          <a:noFill/>
        </p:spPr>
        <p:txBody>
          <a:bodyPr lIns="121906" tIns="60953" rIns="121906" bIns="60953">
            <a:spAutoFit/>
          </a:bodyPr>
          <a:lstStyle/>
          <a:p>
            <a:pPr defTabSz="609523">
              <a:defRPr/>
            </a:pPr>
            <a:r>
              <a:rPr lang="en-US" sz="1100" dirty="0">
                <a:solidFill>
                  <a:srgbClr val="2D2D2D"/>
                </a:solidFill>
                <a:latin typeface="Arial"/>
                <a:cs typeface="Arial"/>
              </a:rPr>
              <a:t>IBM</a:t>
            </a:r>
          </a:p>
        </p:txBody>
      </p:sp>
      <p:sp>
        <p:nvSpPr>
          <p:cNvPr id="5" name="TextBox 18"/>
          <p:cNvSpPr txBox="1"/>
          <p:nvPr userDrawn="1"/>
        </p:nvSpPr>
        <p:spPr>
          <a:xfrm>
            <a:off x="1661590" y="25400"/>
            <a:ext cx="1748367" cy="292384"/>
          </a:xfrm>
          <a:prstGeom prst="rect">
            <a:avLst/>
          </a:prstGeom>
          <a:noFill/>
        </p:spPr>
        <p:txBody>
          <a:bodyPr lIns="121906" tIns="60953" rIns="121906" bIns="60953">
            <a:spAutoFit/>
          </a:bodyPr>
          <a:lstStyle/>
          <a:p>
            <a:pPr defTabSz="609523">
              <a:defRPr/>
            </a:pPr>
            <a:r>
              <a:rPr lang="en-US" sz="1100" dirty="0">
                <a:solidFill>
                  <a:srgbClr val="2D2D2D"/>
                </a:solidFill>
                <a:latin typeface="Arial"/>
                <a:cs typeface="Arial"/>
              </a:rPr>
              <a:t>_</a:t>
            </a:r>
          </a:p>
        </p:txBody>
      </p:sp>
      <p:pic>
        <p:nvPicPr>
          <p:cNvPr id="6" name="Picture 53"/>
          <p:cNvPicPr>
            <a:picLocks noChangeAspect="1" noChangeArrowheads="1"/>
          </p:cNvPicPr>
          <p:nvPr userDrawn="1"/>
        </p:nvPicPr>
        <p:blipFill>
          <a:blip r:embed="rId2"/>
          <a:srcRect/>
          <a:stretch>
            <a:fillRect/>
          </a:stretch>
        </p:blipFill>
        <p:spPr bwMode="auto">
          <a:xfrm rot="10800000" flipH="1" flipV="1">
            <a:off x="11512551" y="6472773"/>
            <a:ext cx="520700" cy="209551"/>
          </a:xfrm>
          <a:prstGeom prst="rect">
            <a:avLst/>
          </a:prstGeom>
          <a:noFill/>
          <a:ln w="9525">
            <a:noFill/>
            <a:miter lim="800000"/>
            <a:headEnd/>
            <a:tailEnd/>
          </a:ln>
        </p:spPr>
      </p:pic>
      <p:sp>
        <p:nvSpPr>
          <p:cNvPr id="29" name="Content Placeholder 6"/>
          <p:cNvSpPr>
            <a:spLocks noGrp="1"/>
          </p:cNvSpPr>
          <p:nvPr>
            <p:ph sz="quarter" idx="33"/>
          </p:nvPr>
        </p:nvSpPr>
        <p:spPr>
          <a:xfrm>
            <a:off x="3245451" y="2921006"/>
            <a:ext cx="8299340" cy="2645833"/>
          </a:xfrm>
          <a:prstGeom prst="rect">
            <a:avLst/>
          </a:prstGeom>
          <a:solidFill>
            <a:schemeClr val="bg1">
              <a:lumMod val="85000"/>
            </a:schemeClr>
          </a:solidFill>
        </p:spPr>
        <p:txBody>
          <a:bodyPr vert="horz" lIns="121906" tIns="60953" rIns="121906" bIns="60953"/>
          <a:lstStyle>
            <a:lvl1pPr marL="0" indent="0">
              <a:buNone/>
              <a:defRPr sz="1100">
                <a:solidFill>
                  <a:srgbClr val="2D2D2D"/>
                </a:solidFill>
              </a:defRPr>
            </a:lvl1pPr>
          </a:lstStyle>
          <a:p>
            <a:pPr lvl="0"/>
            <a:endParaRPr lang="en-US" dirty="0"/>
          </a:p>
        </p:txBody>
      </p:sp>
    </p:spTree>
    <p:extLst>
      <p:ext uri="{BB962C8B-B14F-4D97-AF65-F5344CB8AC3E}">
        <p14:creationId xmlns:p14="http://schemas.microsoft.com/office/powerpoint/2010/main" val="225247900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xt_Slide_3">
    <p:spTree>
      <p:nvGrpSpPr>
        <p:cNvPr id="1" name=""/>
        <p:cNvGrpSpPr/>
        <p:nvPr/>
      </p:nvGrpSpPr>
      <p:grpSpPr>
        <a:xfrm>
          <a:off x="0" y="0"/>
          <a:ext cx="0" cy="0"/>
          <a:chOff x="0" y="0"/>
          <a:chExt cx="0" cy="0"/>
        </a:xfrm>
      </p:grpSpPr>
      <p:sp>
        <p:nvSpPr>
          <p:cNvPr id="4" name="TextBox 13"/>
          <p:cNvSpPr txBox="1"/>
          <p:nvPr userDrawn="1"/>
        </p:nvSpPr>
        <p:spPr>
          <a:xfrm>
            <a:off x="11677657" y="97367"/>
            <a:ext cx="410633" cy="292384"/>
          </a:xfrm>
          <a:prstGeom prst="rect">
            <a:avLst/>
          </a:prstGeom>
          <a:noFill/>
        </p:spPr>
        <p:txBody>
          <a:bodyPr lIns="121906" tIns="60953" rIns="121906" bIns="60953">
            <a:spAutoFit/>
          </a:bodyPr>
          <a:lstStyle/>
          <a:p>
            <a:pPr defTabSz="609523">
              <a:defRPr/>
            </a:pPr>
            <a:fld id="{235C43A3-CBD2-472B-A5B9-6F8E58A6CBD5}" type="slidenum">
              <a:rPr lang="en-US" sz="1100">
                <a:solidFill>
                  <a:srgbClr val="2D2D2D"/>
                </a:solidFill>
                <a:latin typeface="Arial"/>
                <a:cs typeface="Arial" charset="0"/>
              </a:rPr>
              <a:pPr defTabSz="609523">
                <a:defRPr/>
              </a:pPr>
              <a:t>‹#›</a:t>
            </a:fld>
            <a:endParaRPr lang="en-US" sz="1100" dirty="0">
              <a:solidFill>
                <a:srgbClr val="2D2D2D"/>
              </a:solidFill>
              <a:latin typeface="Arial"/>
              <a:cs typeface="Arial" charset="0"/>
            </a:endParaRPr>
          </a:p>
        </p:txBody>
      </p:sp>
      <p:sp>
        <p:nvSpPr>
          <p:cNvPr id="5" name="TextBox 16"/>
          <p:cNvSpPr txBox="1"/>
          <p:nvPr userDrawn="1"/>
        </p:nvSpPr>
        <p:spPr>
          <a:xfrm>
            <a:off x="203206" y="97367"/>
            <a:ext cx="529167" cy="292384"/>
          </a:xfrm>
          <a:prstGeom prst="rect">
            <a:avLst/>
          </a:prstGeom>
          <a:noFill/>
        </p:spPr>
        <p:txBody>
          <a:bodyPr lIns="121906" tIns="60953" rIns="121906" bIns="60953">
            <a:spAutoFit/>
          </a:bodyPr>
          <a:lstStyle/>
          <a:p>
            <a:pPr defTabSz="609523">
              <a:defRPr/>
            </a:pPr>
            <a:r>
              <a:rPr lang="en-US" sz="1100" dirty="0">
                <a:solidFill>
                  <a:srgbClr val="2D2D2D"/>
                </a:solidFill>
                <a:latin typeface="Arial"/>
                <a:cs typeface="Arial"/>
              </a:rPr>
              <a:t>IBM</a:t>
            </a:r>
          </a:p>
        </p:txBody>
      </p:sp>
      <p:sp>
        <p:nvSpPr>
          <p:cNvPr id="6" name="TextBox 18"/>
          <p:cNvSpPr txBox="1"/>
          <p:nvPr userDrawn="1"/>
        </p:nvSpPr>
        <p:spPr>
          <a:xfrm>
            <a:off x="1661590" y="25400"/>
            <a:ext cx="1748367" cy="292384"/>
          </a:xfrm>
          <a:prstGeom prst="rect">
            <a:avLst/>
          </a:prstGeom>
          <a:noFill/>
        </p:spPr>
        <p:txBody>
          <a:bodyPr lIns="121906" tIns="60953" rIns="121906" bIns="60953">
            <a:spAutoFit/>
          </a:bodyPr>
          <a:lstStyle/>
          <a:p>
            <a:pPr defTabSz="609523">
              <a:defRPr/>
            </a:pPr>
            <a:r>
              <a:rPr lang="en-US" sz="1100" dirty="0">
                <a:solidFill>
                  <a:srgbClr val="2D2D2D"/>
                </a:solidFill>
                <a:latin typeface="Arial"/>
                <a:cs typeface="Arial"/>
              </a:rPr>
              <a:t>_</a:t>
            </a:r>
          </a:p>
        </p:txBody>
      </p:sp>
      <p:pic>
        <p:nvPicPr>
          <p:cNvPr id="7" name="Picture 53"/>
          <p:cNvPicPr>
            <a:picLocks noChangeAspect="1" noChangeArrowheads="1"/>
          </p:cNvPicPr>
          <p:nvPr userDrawn="1"/>
        </p:nvPicPr>
        <p:blipFill>
          <a:blip r:embed="rId2"/>
          <a:srcRect/>
          <a:stretch>
            <a:fillRect/>
          </a:stretch>
        </p:blipFill>
        <p:spPr bwMode="auto">
          <a:xfrm rot="10800000" flipH="1" flipV="1">
            <a:off x="11512551" y="6472773"/>
            <a:ext cx="520700" cy="209551"/>
          </a:xfrm>
          <a:prstGeom prst="rect">
            <a:avLst/>
          </a:prstGeom>
          <a:noFill/>
          <a:ln w="9525">
            <a:noFill/>
            <a:miter lim="800000"/>
            <a:headEnd/>
            <a:tailEnd/>
          </a:ln>
        </p:spPr>
      </p:pic>
      <p:sp>
        <p:nvSpPr>
          <p:cNvPr id="29" name="Content Placeholder 6"/>
          <p:cNvSpPr>
            <a:spLocks noGrp="1"/>
          </p:cNvSpPr>
          <p:nvPr>
            <p:ph sz="quarter" idx="33"/>
          </p:nvPr>
        </p:nvSpPr>
        <p:spPr>
          <a:xfrm>
            <a:off x="3245453" y="2921006"/>
            <a:ext cx="4092091" cy="2645833"/>
          </a:xfrm>
          <a:prstGeom prst="rect">
            <a:avLst/>
          </a:prstGeom>
          <a:solidFill>
            <a:schemeClr val="bg1">
              <a:lumMod val="85000"/>
            </a:schemeClr>
          </a:solidFill>
        </p:spPr>
        <p:txBody>
          <a:bodyPr vert="horz" lIns="121906" tIns="60953" rIns="121906" bIns="60953"/>
          <a:lstStyle>
            <a:lvl1pPr marL="0" indent="0">
              <a:buNone/>
              <a:defRPr sz="1100"/>
            </a:lvl1pPr>
          </a:lstStyle>
          <a:p>
            <a:pPr lvl="0"/>
            <a:endParaRPr lang="en-US" dirty="0"/>
          </a:p>
        </p:txBody>
      </p:sp>
      <p:sp>
        <p:nvSpPr>
          <p:cNvPr id="12" name="Content Placeholder 6"/>
          <p:cNvSpPr>
            <a:spLocks noGrp="1"/>
          </p:cNvSpPr>
          <p:nvPr>
            <p:ph sz="quarter" idx="36"/>
          </p:nvPr>
        </p:nvSpPr>
        <p:spPr>
          <a:xfrm>
            <a:off x="7448157" y="2921006"/>
            <a:ext cx="4092091" cy="2645833"/>
          </a:xfrm>
          <a:prstGeom prst="rect">
            <a:avLst/>
          </a:prstGeom>
          <a:solidFill>
            <a:schemeClr val="bg1">
              <a:lumMod val="85000"/>
            </a:schemeClr>
          </a:solidFill>
        </p:spPr>
        <p:txBody>
          <a:bodyPr vert="horz" lIns="121906" tIns="60953" rIns="121906" bIns="60953"/>
          <a:lstStyle>
            <a:lvl1pPr marL="0" indent="0">
              <a:buNone/>
              <a:defRPr sz="1100"/>
            </a:lvl1pPr>
          </a:lstStyle>
          <a:p>
            <a:pPr lvl="0"/>
            <a:endParaRPr lang="en-US" dirty="0"/>
          </a:p>
        </p:txBody>
      </p:sp>
    </p:spTree>
    <p:extLst>
      <p:ext uri="{BB962C8B-B14F-4D97-AF65-F5344CB8AC3E}">
        <p14:creationId xmlns:p14="http://schemas.microsoft.com/office/powerpoint/2010/main" val="215168620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_Slide_4">
    <p:spTree>
      <p:nvGrpSpPr>
        <p:cNvPr id="1" name=""/>
        <p:cNvGrpSpPr/>
        <p:nvPr/>
      </p:nvGrpSpPr>
      <p:grpSpPr>
        <a:xfrm>
          <a:off x="0" y="0"/>
          <a:ext cx="0" cy="0"/>
          <a:chOff x="0" y="0"/>
          <a:chExt cx="0" cy="0"/>
        </a:xfrm>
      </p:grpSpPr>
      <p:sp>
        <p:nvSpPr>
          <p:cNvPr id="10" name="TextBox 19"/>
          <p:cNvSpPr txBox="1"/>
          <p:nvPr userDrawn="1"/>
        </p:nvSpPr>
        <p:spPr>
          <a:xfrm>
            <a:off x="11677657" y="97367"/>
            <a:ext cx="410633" cy="292384"/>
          </a:xfrm>
          <a:prstGeom prst="rect">
            <a:avLst/>
          </a:prstGeom>
          <a:noFill/>
        </p:spPr>
        <p:txBody>
          <a:bodyPr lIns="121906" tIns="60953" rIns="121906" bIns="60953">
            <a:spAutoFit/>
          </a:bodyPr>
          <a:lstStyle/>
          <a:p>
            <a:pPr defTabSz="609523">
              <a:defRPr/>
            </a:pPr>
            <a:fld id="{93FEA0AA-9AE3-49F7-8152-BB321CBFB318}" type="slidenum">
              <a:rPr lang="en-US" sz="1100">
                <a:solidFill>
                  <a:srgbClr val="2D2D2D"/>
                </a:solidFill>
                <a:latin typeface="Arial"/>
                <a:cs typeface="Arial" charset="0"/>
              </a:rPr>
              <a:pPr defTabSz="609523">
                <a:defRPr/>
              </a:pPr>
              <a:t>‹#›</a:t>
            </a:fld>
            <a:endParaRPr lang="en-US" sz="1100" dirty="0">
              <a:solidFill>
                <a:srgbClr val="2D2D2D"/>
              </a:solidFill>
              <a:latin typeface="Arial"/>
              <a:cs typeface="Arial" charset="0"/>
            </a:endParaRPr>
          </a:p>
        </p:txBody>
      </p:sp>
      <p:sp>
        <p:nvSpPr>
          <p:cNvPr id="11" name="TextBox 20"/>
          <p:cNvSpPr txBox="1"/>
          <p:nvPr userDrawn="1"/>
        </p:nvSpPr>
        <p:spPr>
          <a:xfrm>
            <a:off x="203206" y="97367"/>
            <a:ext cx="529167" cy="292384"/>
          </a:xfrm>
          <a:prstGeom prst="rect">
            <a:avLst/>
          </a:prstGeom>
          <a:noFill/>
        </p:spPr>
        <p:txBody>
          <a:bodyPr lIns="121906" tIns="60953" rIns="121906" bIns="60953">
            <a:spAutoFit/>
          </a:bodyPr>
          <a:lstStyle/>
          <a:p>
            <a:pPr defTabSz="609523">
              <a:defRPr/>
            </a:pPr>
            <a:r>
              <a:rPr lang="en-US" sz="1100" dirty="0">
                <a:solidFill>
                  <a:srgbClr val="2D2D2D"/>
                </a:solidFill>
                <a:latin typeface="Arial"/>
                <a:cs typeface="Arial"/>
              </a:rPr>
              <a:t>IBM</a:t>
            </a:r>
          </a:p>
        </p:txBody>
      </p:sp>
      <p:sp>
        <p:nvSpPr>
          <p:cNvPr id="12" name="TextBox 22"/>
          <p:cNvSpPr txBox="1"/>
          <p:nvPr userDrawn="1"/>
        </p:nvSpPr>
        <p:spPr>
          <a:xfrm>
            <a:off x="1661590" y="25400"/>
            <a:ext cx="1748367" cy="292384"/>
          </a:xfrm>
          <a:prstGeom prst="rect">
            <a:avLst/>
          </a:prstGeom>
          <a:noFill/>
        </p:spPr>
        <p:txBody>
          <a:bodyPr lIns="121906" tIns="60953" rIns="121906" bIns="60953">
            <a:spAutoFit/>
          </a:bodyPr>
          <a:lstStyle/>
          <a:p>
            <a:pPr defTabSz="609523">
              <a:defRPr/>
            </a:pPr>
            <a:r>
              <a:rPr lang="en-US" sz="1100" dirty="0">
                <a:solidFill>
                  <a:srgbClr val="2D2D2D"/>
                </a:solidFill>
                <a:latin typeface="Arial"/>
                <a:cs typeface="Arial"/>
              </a:rPr>
              <a:t>_</a:t>
            </a:r>
          </a:p>
        </p:txBody>
      </p:sp>
      <p:pic>
        <p:nvPicPr>
          <p:cNvPr id="13" name="Picture 53"/>
          <p:cNvPicPr>
            <a:picLocks noChangeAspect="1" noChangeArrowheads="1"/>
          </p:cNvPicPr>
          <p:nvPr userDrawn="1"/>
        </p:nvPicPr>
        <p:blipFill>
          <a:blip r:embed="rId2"/>
          <a:srcRect/>
          <a:stretch>
            <a:fillRect/>
          </a:stretch>
        </p:blipFill>
        <p:spPr bwMode="auto">
          <a:xfrm rot="10800000" flipH="1" flipV="1">
            <a:off x="11512551" y="6472773"/>
            <a:ext cx="520700" cy="209551"/>
          </a:xfrm>
          <a:prstGeom prst="rect">
            <a:avLst/>
          </a:prstGeom>
          <a:noFill/>
          <a:ln w="9525">
            <a:noFill/>
            <a:miter lim="800000"/>
            <a:headEnd/>
            <a:tailEnd/>
          </a:ln>
        </p:spPr>
      </p:pic>
      <p:sp>
        <p:nvSpPr>
          <p:cNvPr id="29" name="Content Placeholder 6"/>
          <p:cNvSpPr>
            <a:spLocks noGrp="1"/>
          </p:cNvSpPr>
          <p:nvPr>
            <p:ph sz="quarter" idx="33"/>
          </p:nvPr>
        </p:nvSpPr>
        <p:spPr>
          <a:xfrm>
            <a:off x="3245451" y="2921003"/>
            <a:ext cx="1980456" cy="1284225"/>
          </a:xfrm>
          <a:prstGeom prst="rect">
            <a:avLst/>
          </a:prstGeom>
          <a:solidFill>
            <a:schemeClr val="bg1">
              <a:lumMod val="85000"/>
            </a:schemeClr>
          </a:solidFill>
        </p:spPr>
        <p:txBody>
          <a:bodyPr vert="horz" lIns="121906" tIns="60953" rIns="121906" bIns="60953"/>
          <a:lstStyle>
            <a:lvl1pPr marL="0" indent="0">
              <a:buNone/>
              <a:defRPr sz="1100"/>
            </a:lvl1pPr>
          </a:lstStyle>
          <a:p>
            <a:pPr lvl="0"/>
            <a:endParaRPr lang="en-US" dirty="0"/>
          </a:p>
        </p:txBody>
      </p:sp>
      <p:sp>
        <p:nvSpPr>
          <p:cNvPr id="31" name="Content Placeholder 6"/>
          <p:cNvSpPr>
            <a:spLocks noGrp="1"/>
          </p:cNvSpPr>
          <p:nvPr>
            <p:ph sz="quarter" idx="35"/>
          </p:nvPr>
        </p:nvSpPr>
        <p:spPr>
          <a:xfrm>
            <a:off x="5348484" y="2921003"/>
            <a:ext cx="1980456" cy="1284225"/>
          </a:xfrm>
          <a:prstGeom prst="rect">
            <a:avLst/>
          </a:prstGeom>
          <a:solidFill>
            <a:schemeClr val="bg1">
              <a:lumMod val="85000"/>
            </a:schemeClr>
          </a:solidFill>
        </p:spPr>
        <p:txBody>
          <a:bodyPr vert="horz" lIns="121906" tIns="60953" rIns="121906" bIns="60953"/>
          <a:lstStyle>
            <a:lvl1pPr marL="0" indent="0">
              <a:buNone/>
              <a:defRPr sz="1100"/>
            </a:lvl1pPr>
          </a:lstStyle>
          <a:p>
            <a:pPr lvl="0"/>
            <a:endParaRPr lang="en-US" dirty="0"/>
          </a:p>
        </p:txBody>
      </p:sp>
      <p:sp>
        <p:nvSpPr>
          <p:cNvPr id="33" name="Content Placeholder 6"/>
          <p:cNvSpPr>
            <a:spLocks noGrp="1"/>
          </p:cNvSpPr>
          <p:nvPr>
            <p:ph sz="quarter" idx="36"/>
          </p:nvPr>
        </p:nvSpPr>
        <p:spPr>
          <a:xfrm>
            <a:off x="7451517" y="2921003"/>
            <a:ext cx="1980456" cy="1284225"/>
          </a:xfrm>
          <a:prstGeom prst="rect">
            <a:avLst/>
          </a:prstGeom>
          <a:solidFill>
            <a:schemeClr val="bg1">
              <a:lumMod val="85000"/>
            </a:schemeClr>
          </a:solidFill>
        </p:spPr>
        <p:txBody>
          <a:bodyPr vert="horz" lIns="121906" tIns="60953" rIns="121906" bIns="60953"/>
          <a:lstStyle>
            <a:lvl1pPr marL="0" indent="0">
              <a:buNone/>
              <a:defRPr sz="1100"/>
            </a:lvl1pPr>
          </a:lstStyle>
          <a:p>
            <a:pPr lvl="0"/>
            <a:endParaRPr lang="en-US" dirty="0"/>
          </a:p>
        </p:txBody>
      </p:sp>
      <p:sp>
        <p:nvSpPr>
          <p:cNvPr id="35" name="Content Placeholder 6"/>
          <p:cNvSpPr>
            <a:spLocks noGrp="1"/>
          </p:cNvSpPr>
          <p:nvPr>
            <p:ph sz="quarter" idx="37"/>
          </p:nvPr>
        </p:nvSpPr>
        <p:spPr>
          <a:xfrm>
            <a:off x="9554549" y="2921003"/>
            <a:ext cx="1980456" cy="1284225"/>
          </a:xfrm>
          <a:prstGeom prst="rect">
            <a:avLst/>
          </a:prstGeom>
          <a:solidFill>
            <a:schemeClr val="bg1">
              <a:lumMod val="85000"/>
            </a:schemeClr>
          </a:solidFill>
        </p:spPr>
        <p:txBody>
          <a:bodyPr vert="horz" lIns="121906" tIns="60953" rIns="121906" bIns="60953"/>
          <a:lstStyle>
            <a:lvl1pPr marL="0" indent="0">
              <a:buNone/>
              <a:defRPr sz="1100"/>
            </a:lvl1pPr>
          </a:lstStyle>
          <a:p>
            <a:pPr lvl="0"/>
            <a:endParaRPr lang="en-US" dirty="0"/>
          </a:p>
        </p:txBody>
      </p:sp>
      <p:sp>
        <p:nvSpPr>
          <p:cNvPr id="41" name="Content Placeholder 6"/>
          <p:cNvSpPr>
            <a:spLocks noGrp="1"/>
          </p:cNvSpPr>
          <p:nvPr>
            <p:ph sz="quarter" idx="38"/>
          </p:nvPr>
        </p:nvSpPr>
        <p:spPr>
          <a:xfrm>
            <a:off x="3245451" y="4289220"/>
            <a:ext cx="1980456" cy="1284225"/>
          </a:xfrm>
          <a:prstGeom prst="rect">
            <a:avLst/>
          </a:prstGeom>
          <a:solidFill>
            <a:schemeClr val="bg1">
              <a:lumMod val="85000"/>
            </a:schemeClr>
          </a:solidFill>
        </p:spPr>
        <p:txBody>
          <a:bodyPr vert="horz" lIns="121906" tIns="60953" rIns="121906" bIns="60953"/>
          <a:lstStyle>
            <a:lvl1pPr marL="0" indent="0">
              <a:buNone/>
              <a:defRPr sz="1100"/>
            </a:lvl1pPr>
          </a:lstStyle>
          <a:p>
            <a:pPr lvl="0"/>
            <a:endParaRPr lang="en-US" dirty="0"/>
          </a:p>
        </p:txBody>
      </p:sp>
      <p:sp>
        <p:nvSpPr>
          <p:cNvPr id="45" name="Content Placeholder 6"/>
          <p:cNvSpPr>
            <a:spLocks noGrp="1"/>
          </p:cNvSpPr>
          <p:nvPr>
            <p:ph sz="quarter" idx="40"/>
          </p:nvPr>
        </p:nvSpPr>
        <p:spPr>
          <a:xfrm>
            <a:off x="7451517" y="4289220"/>
            <a:ext cx="1980456" cy="1284225"/>
          </a:xfrm>
          <a:prstGeom prst="rect">
            <a:avLst/>
          </a:prstGeom>
          <a:solidFill>
            <a:schemeClr val="bg1">
              <a:lumMod val="85000"/>
            </a:schemeClr>
          </a:solidFill>
        </p:spPr>
        <p:txBody>
          <a:bodyPr vert="horz" lIns="121906" tIns="60953" rIns="121906" bIns="60953"/>
          <a:lstStyle>
            <a:lvl1pPr marL="0" indent="0">
              <a:buNone/>
              <a:defRPr sz="1100"/>
            </a:lvl1pPr>
          </a:lstStyle>
          <a:p>
            <a:pPr lvl="0"/>
            <a:endParaRPr lang="en-US" dirty="0"/>
          </a:p>
        </p:txBody>
      </p:sp>
      <p:sp>
        <p:nvSpPr>
          <p:cNvPr id="46" name="Content Placeholder 6"/>
          <p:cNvSpPr>
            <a:spLocks noGrp="1"/>
          </p:cNvSpPr>
          <p:nvPr>
            <p:ph sz="quarter" idx="41"/>
          </p:nvPr>
        </p:nvSpPr>
        <p:spPr>
          <a:xfrm>
            <a:off x="9554549" y="4289220"/>
            <a:ext cx="1980456" cy="1284225"/>
          </a:xfrm>
          <a:prstGeom prst="rect">
            <a:avLst/>
          </a:prstGeom>
          <a:solidFill>
            <a:schemeClr val="bg1">
              <a:lumMod val="85000"/>
            </a:schemeClr>
          </a:solidFill>
        </p:spPr>
        <p:txBody>
          <a:bodyPr vert="horz" lIns="121906" tIns="60953" rIns="121906" bIns="60953"/>
          <a:lstStyle>
            <a:lvl1pPr marL="0" indent="0">
              <a:buNone/>
              <a:defRPr sz="1100"/>
            </a:lvl1pPr>
          </a:lstStyle>
          <a:p>
            <a:pPr lvl="0"/>
            <a:endParaRPr lang="en-US" dirty="0"/>
          </a:p>
        </p:txBody>
      </p:sp>
      <p:sp>
        <p:nvSpPr>
          <p:cNvPr id="51" name="Content Placeholder 6"/>
          <p:cNvSpPr>
            <a:spLocks noGrp="1"/>
          </p:cNvSpPr>
          <p:nvPr>
            <p:ph sz="quarter" idx="39"/>
          </p:nvPr>
        </p:nvSpPr>
        <p:spPr>
          <a:xfrm>
            <a:off x="5348484" y="4289220"/>
            <a:ext cx="1980456" cy="1284225"/>
          </a:xfrm>
          <a:prstGeom prst="rect">
            <a:avLst/>
          </a:prstGeom>
          <a:solidFill>
            <a:schemeClr val="bg1">
              <a:lumMod val="85000"/>
            </a:schemeClr>
          </a:solidFill>
        </p:spPr>
        <p:txBody>
          <a:bodyPr vert="horz" lIns="121906" tIns="60953" rIns="121906" bIns="60953"/>
          <a:lstStyle>
            <a:lvl1pPr marL="0" indent="0">
              <a:buNone/>
              <a:defRPr sz="1100"/>
            </a:lvl1pPr>
          </a:lstStyle>
          <a:p>
            <a:pPr lvl="0"/>
            <a:endParaRPr lang="en-US" dirty="0"/>
          </a:p>
        </p:txBody>
      </p:sp>
    </p:spTree>
    <p:extLst>
      <p:ext uri="{BB962C8B-B14F-4D97-AF65-F5344CB8AC3E}">
        <p14:creationId xmlns:p14="http://schemas.microsoft.com/office/powerpoint/2010/main" val="68256453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_Slide_5">
    <p:spTree>
      <p:nvGrpSpPr>
        <p:cNvPr id="1" name=""/>
        <p:cNvGrpSpPr/>
        <p:nvPr/>
      </p:nvGrpSpPr>
      <p:grpSpPr>
        <a:xfrm>
          <a:off x="0" y="0"/>
          <a:ext cx="0" cy="0"/>
          <a:chOff x="0" y="0"/>
          <a:chExt cx="0" cy="0"/>
        </a:xfrm>
      </p:grpSpPr>
      <p:sp>
        <p:nvSpPr>
          <p:cNvPr id="3" name="TextBox 19"/>
          <p:cNvSpPr txBox="1"/>
          <p:nvPr userDrawn="1"/>
        </p:nvSpPr>
        <p:spPr>
          <a:xfrm>
            <a:off x="11677657" y="97367"/>
            <a:ext cx="410633" cy="292384"/>
          </a:xfrm>
          <a:prstGeom prst="rect">
            <a:avLst/>
          </a:prstGeom>
          <a:noFill/>
        </p:spPr>
        <p:txBody>
          <a:bodyPr lIns="121906" tIns="60953" rIns="121906" bIns="60953">
            <a:spAutoFit/>
          </a:bodyPr>
          <a:lstStyle/>
          <a:p>
            <a:pPr defTabSz="609523">
              <a:defRPr/>
            </a:pPr>
            <a:fld id="{5C7F4714-3B47-4291-BA77-0D51C6074516}" type="slidenum">
              <a:rPr lang="en-US" sz="1100">
                <a:solidFill>
                  <a:srgbClr val="2D2D2D"/>
                </a:solidFill>
                <a:latin typeface="Arial"/>
                <a:cs typeface="Arial" charset="0"/>
              </a:rPr>
              <a:pPr defTabSz="609523">
                <a:defRPr/>
              </a:pPr>
              <a:t>‹#›</a:t>
            </a:fld>
            <a:endParaRPr lang="en-US" sz="1100" dirty="0">
              <a:solidFill>
                <a:srgbClr val="2D2D2D"/>
              </a:solidFill>
              <a:latin typeface="Arial"/>
              <a:cs typeface="Arial" charset="0"/>
            </a:endParaRPr>
          </a:p>
        </p:txBody>
      </p:sp>
      <p:sp>
        <p:nvSpPr>
          <p:cNvPr id="4" name="TextBox 20"/>
          <p:cNvSpPr txBox="1"/>
          <p:nvPr userDrawn="1"/>
        </p:nvSpPr>
        <p:spPr>
          <a:xfrm>
            <a:off x="203206" y="97367"/>
            <a:ext cx="529167" cy="292384"/>
          </a:xfrm>
          <a:prstGeom prst="rect">
            <a:avLst/>
          </a:prstGeom>
          <a:noFill/>
        </p:spPr>
        <p:txBody>
          <a:bodyPr lIns="121906" tIns="60953" rIns="121906" bIns="60953">
            <a:spAutoFit/>
          </a:bodyPr>
          <a:lstStyle/>
          <a:p>
            <a:pPr defTabSz="609523">
              <a:defRPr/>
            </a:pPr>
            <a:r>
              <a:rPr lang="en-US" sz="1100" dirty="0">
                <a:solidFill>
                  <a:srgbClr val="2D2D2D"/>
                </a:solidFill>
                <a:latin typeface="Arial"/>
                <a:cs typeface="Arial"/>
              </a:rPr>
              <a:t>IBM</a:t>
            </a:r>
          </a:p>
        </p:txBody>
      </p:sp>
      <p:sp>
        <p:nvSpPr>
          <p:cNvPr id="5" name="TextBox 22"/>
          <p:cNvSpPr txBox="1"/>
          <p:nvPr userDrawn="1"/>
        </p:nvSpPr>
        <p:spPr>
          <a:xfrm>
            <a:off x="1661590" y="25400"/>
            <a:ext cx="1748367" cy="292384"/>
          </a:xfrm>
          <a:prstGeom prst="rect">
            <a:avLst/>
          </a:prstGeom>
          <a:noFill/>
        </p:spPr>
        <p:txBody>
          <a:bodyPr lIns="121906" tIns="60953" rIns="121906" bIns="60953">
            <a:spAutoFit/>
          </a:bodyPr>
          <a:lstStyle/>
          <a:p>
            <a:pPr defTabSz="609523">
              <a:defRPr/>
            </a:pPr>
            <a:r>
              <a:rPr lang="en-US" sz="1100" dirty="0">
                <a:solidFill>
                  <a:srgbClr val="2D2D2D"/>
                </a:solidFill>
                <a:latin typeface="Arial"/>
                <a:cs typeface="Arial"/>
              </a:rPr>
              <a:t>_</a:t>
            </a:r>
          </a:p>
        </p:txBody>
      </p:sp>
      <p:pic>
        <p:nvPicPr>
          <p:cNvPr id="6" name="Picture 53"/>
          <p:cNvPicPr>
            <a:picLocks noChangeAspect="1" noChangeArrowheads="1"/>
          </p:cNvPicPr>
          <p:nvPr userDrawn="1"/>
        </p:nvPicPr>
        <p:blipFill>
          <a:blip r:embed="rId2"/>
          <a:srcRect/>
          <a:stretch>
            <a:fillRect/>
          </a:stretch>
        </p:blipFill>
        <p:spPr bwMode="auto">
          <a:xfrm rot="10800000" flipH="1" flipV="1">
            <a:off x="11512551" y="6472773"/>
            <a:ext cx="520700" cy="209551"/>
          </a:xfrm>
          <a:prstGeom prst="rect">
            <a:avLst/>
          </a:prstGeom>
          <a:noFill/>
          <a:ln w="9525">
            <a:noFill/>
            <a:miter lim="800000"/>
            <a:headEnd/>
            <a:tailEnd/>
          </a:ln>
        </p:spPr>
      </p:pic>
      <p:sp>
        <p:nvSpPr>
          <p:cNvPr id="15" name="Content Placeholder 6"/>
          <p:cNvSpPr>
            <a:spLocks noGrp="1"/>
          </p:cNvSpPr>
          <p:nvPr>
            <p:ph sz="quarter" idx="37"/>
          </p:nvPr>
        </p:nvSpPr>
        <p:spPr>
          <a:xfrm>
            <a:off x="7438493" y="1579755"/>
            <a:ext cx="4096512" cy="4181856"/>
          </a:xfrm>
          <a:prstGeom prst="rect">
            <a:avLst/>
          </a:prstGeom>
          <a:solidFill>
            <a:schemeClr val="bg1">
              <a:lumMod val="85000"/>
            </a:schemeClr>
          </a:solidFill>
        </p:spPr>
        <p:txBody>
          <a:bodyPr vert="horz" lIns="121906" tIns="60953" rIns="121906" bIns="60953"/>
          <a:lstStyle>
            <a:lvl1pPr marL="0" indent="0">
              <a:buNone/>
              <a:defRPr sz="1100"/>
            </a:lvl1pPr>
          </a:lstStyle>
          <a:p>
            <a:pPr lvl="0"/>
            <a:endParaRPr lang="en-US" dirty="0"/>
          </a:p>
        </p:txBody>
      </p:sp>
    </p:spTree>
    <p:extLst>
      <p:ext uri="{BB962C8B-B14F-4D97-AF65-F5344CB8AC3E}">
        <p14:creationId xmlns:p14="http://schemas.microsoft.com/office/powerpoint/2010/main" val="318702081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_Slide_6">
    <p:spTree>
      <p:nvGrpSpPr>
        <p:cNvPr id="1" name=""/>
        <p:cNvGrpSpPr/>
        <p:nvPr/>
      </p:nvGrpSpPr>
      <p:grpSpPr>
        <a:xfrm>
          <a:off x="0" y="0"/>
          <a:ext cx="0" cy="0"/>
          <a:chOff x="0" y="0"/>
          <a:chExt cx="0" cy="0"/>
        </a:xfrm>
      </p:grpSpPr>
      <p:sp>
        <p:nvSpPr>
          <p:cNvPr id="3" name="TextBox 19"/>
          <p:cNvSpPr txBox="1"/>
          <p:nvPr userDrawn="1"/>
        </p:nvSpPr>
        <p:spPr>
          <a:xfrm>
            <a:off x="11677657" y="97367"/>
            <a:ext cx="410633" cy="292384"/>
          </a:xfrm>
          <a:prstGeom prst="rect">
            <a:avLst/>
          </a:prstGeom>
          <a:noFill/>
        </p:spPr>
        <p:txBody>
          <a:bodyPr lIns="121906" tIns="60953" rIns="121906" bIns="60953">
            <a:spAutoFit/>
          </a:bodyPr>
          <a:lstStyle/>
          <a:p>
            <a:pPr defTabSz="609523">
              <a:defRPr/>
            </a:pPr>
            <a:fld id="{DD43A05A-8214-44C5-9B77-52A9379AE835}" type="slidenum">
              <a:rPr lang="en-US" sz="1100">
                <a:solidFill>
                  <a:srgbClr val="2D2D2D"/>
                </a:solidFill>
                <a:latin typeface="Arial"/>
                <a:cs typeface="Arial" charset="0"/>
              </a:rPr>
              <a:pPr defTabSz="609523">
                <a:defRPr/>
              </a:pPr>
              <a:t>‹#›</a:t>
            </a:fld>
            <a:endParaRPr lang="en-US" sz="1100" dirty="0">
              <a:solidFill>
                <a:srgbClr val="2D2D2D"/>
              </a:solidFill>
              <a:latin typeface="Arial"/>
              <a:cs typeface="Arial" charset="0"/>
            </a:endParaRPr>
          </a:p>
        </p:txBody>
      </p:sp>
      <p:sp>
        <p:nvSpPr>
          <p:cNvPr id="4" name="TextBox 20"/>
          <p:cNvSpPr txBox="1"/>
          <p:nvPr userDrawn="1"/>
        </p:nvSpPr>
        <p:spPr>
          <a:xfrm>
            <a:off x="203206" y="97367"/>
            <a:ext cx="529167" cy="292384"/>
          </a:xfrm>
          <a:prstGeom prst="rect">
            <a:avLst/>
          </a:prstGeom>
          <a:noFill/>
        </p:spPr>
        <p:txBody>
          <a:bodyPr lIns="121906" tIns="60953" rIns="121906" bIns="60953">
            <a:spAutoFit/>
          </a:bodyPr>
          <a:lstStyle/>
          <a:p>
            <a:pPr defTabSz="609523">
              <a:defRPr/>
            </a:pPr>
            <a:r>
              <a:rPr lang="en-US" sz="1100" dirty="0">
                <a:solidFill>
                  <a:srgbClr val="2D2D2D"/>
                </a:solidFill>
                <a:latin typeface="Arial"/>
                <a:cs typeface="Arial"/>
              </a:rPr>
              <a:t>IBM</a:t>
            </a:r>
          </a:p>
        </p:txBody>
      </p:sp>
      <p:sp>
        <p:nvSpPr>
          <p:cNvPr id="5" name="TextBox 22"/>
          <p:cNvSpPr txBox="1"/>
          <p:nvPr userDrawn="1"/>
        </p:nvSpPr>
        <p:spPr>
          <a:xfrm>
            <a:off x="1661590" y="25400"/>
            <a:ext cx="1748367" cy="292384"/>
          </a:xfrm>
          <a:prstGeom prst="rect">
            <a:avLst/>
          </a:prstGeom>
          <a:noFill/>
        </p:spPr>
        <p:txBody>
          <a:bodyPr lIns="121906" tIns="60953" rIns="121906" bIns="60953">
            <a:spAutoFit/>
          </a:bodyPr>
          <a:lstStyle/>
          <a:p>
            <a:pPr defTabSz="609523">
              <a:defRPr/>
            </a:pPr>
            <a:r>
              <a:rPr lang="en-US" sz="1100" dirty="0">
                <a:solidFill>
                  <a:srgbClr val="2D2D2D"/>
                </a:solidFill>
                <a:latin typeface="Arial"/>
                <a:cs typeface="Arial"/>
              </a:rPr>
              <a:t>_</a:t>
            </a:r>
          </a:p>
        </p:txBody>
      </p:sp>
      <p:pic>
        <p:nvPicPr>
          <p:cNvPr id="6" name="Picture 53"/>
          <p:cNvPicPr>
            <a:picLocks noChangeAspect="1" noChangeArrowheads="1"/>
          </p:cNvPicPr>
          <p:nvPr userDrawn="1"/>
        </p:nvPicPr>
        <p:blipFill>
          <a:blip r:embed="rId2"/>
          <a:srcRect/>
          <a:stretch>
            <a:fillRect/>
          </a:stretch>
        </p:blipFill>
        <p:spPr bwMode="auto">
          <a:xfrm rot="10800000" flipH="1" flipV="1">
            <a:off x="11512551" y="6472773"/>
            <a:ext cx="520700" cy="209551"/>
          </a:xfrm>
          <a:prstGeom prst="rect">
            <a:avLst/>
          </a:prstGeom>
          <a:noFill/>
          <a:ln w="9525">
            <a:noFill/>
            <a:miter lim="800000"/>
            <a:headEnd/>
            <a:tailEnd/>
          </a:ln>
        </p:spPr>
      </p:pic>
      <p:sp>
        <p:nvSpPr>
          <p:cNvPr id="15" name="Content Placeholder 6"/>
          <p:cNvSpPr>
            <a:spLocks noGrp="1"/>
          </p:cNvSpPr>
          <p:nvPr>
            <p:ph sz="quarter" idx="37"/>
          </p:nvPr>
        </p:nvSpPr>
        <p:spPr>
          <a:xfrm>
            <a:off x="335996" y="1600663"/>
            <a:ext cx="4096512" cy="4181856"/>
          </a:xfrm>
          <a:prstGeom prst="rect">
            <a:avLst/>
          </a:prstGeom>
          <a:solidFill>
            <a:schemeClr val="bg1">
              <a:lumMod val="85000"/>
            </a:schemeClr>
          </a:solidFill>
        </p:spPr>
        <p:txBody>
          <a:bodyPr vert="horz" lIns="121906" tIns="60953" rIns="121906" bIns="60953"/>
          <a:lstStyle>
            <a:lvl1pPr marL="0" indent="0">
              <a:buNone/>
              <a:defRPr sz="1100"/>
            </a:lvl1pPr>
          </a:lstStyle>
          <a:p>
            <a:pPr lvl="0"/>
            <a:endParaRPr lang="en-US" dirty="0"/>
          </a:p>
        </p:txBody>
      </p:sp>
    </p:spTree>
    <p:extLst>
      <p:ext uri="{BB962C8B-B14F-4D97-AF65-F5344CB8AC3E}">
        <p14:creationId xmlns:p14="http://schemas.microsoft.com/office/powerpoint/2010/main" val="11008556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 1 Presenter">
    <p:bg>
      <p:bgPr>
        <a:solidFill>
          <a:srgbClr val="00365B"/>
        </a:solidFill>
        <a:effectLst/>
      </p:bgPr>
    </p:bg>
    <p:spTree>
      <p:nvGrpSpPr>
        <p:cNvPr id="1" name=""/>
        <p:cNvGrpSpPr/>
        <p:nvPr/>
      </p:nvGrpSpPr>
      <p:grpSpPr>
        <a:xfrm>
          <a:off x="0" y="0"/>
          <a:ext cx="0" cy="0"/>
          <a:chOff x="0" y="0"/>
          <a:chExt cx="0" cy="0"/>
        </a:xfrm>
      </p:grpSpPr>
      <p:sp>
        <p:nvSpPr>
          <p:cNvPr id="4" name="Rectangle 8"/>
          <p:cNvSpPr>
            <a:spLocks noChangeArrowheads="1"/>
          </p:cNvSpPr>
          <p:nvPr userDrawn="1"/>
        </p:nvSpPr>
        <p:spPr bwMode="auto">
          <a:xfrm>
            <a:off x="143933" y="133366"/>
            <a:ext cx="11887200" cy="6523567"/>
          </a:xfrm>
          <a:prstGeom prst="rect">
            <a:avLst/>
          </a:prstGeom>
          <a:solidFill>
            <a:schemeClr val="bg1"/>
          </a:solidFill>
          <a:ln w="9525">
            <a:noFill/>
            <a:miter lim="800000"/>
            <a:headEnd/>
            <a:tailEnd/>
          </a:ln>
          <a:effectLst/>
        </p:spPr>
        <p:txBody>
          <a:bodyPr wrap="none" lIns="91420" tIns="45718" rIns="91420" bIns="45718" anchor="ctr"/>
          <a:lstStyle/>
          <a:p>
            <a:pPr defTabSz="914173" fontAlgn="base">
              <a:spcBef>
                <a:spcPct val="50000"/>
              </a:spcBef>
              <a:spcAft>
                <a:spcPct val="0"/>
              </a:spcAft>
              <a:defRPr/>
            </a:pPr>
            <a:endParaRPr lang="en-US" sz="1500" b="1" dirty="0">
              <a:solidFill>
                <a:srgbClr val="C1A04D"/>
              </a:solidFill>
            </a:endParaRPr>
          </a:p>
        </p:txBody>
      </p:sp>
      <p:pic>
        <p:nvPicPr>
          <p:cNvPr id="5" name="Picture 9" descr="Bootom_Gold"/>
          <p:cNvPicPr>
            <a:picLocks noChangeAspect="1" noChangeArrowheads="1"/>
          </p:cNvPicPr>
          <p:nvPr/>
        </p:nvPicPr>
        <p:blipFill>
          <a:blip r:embed="rId2" cstate="screen">
            <a:extLst>
              <a:ext uri="{28A0092B-C50C-407E-A947-70E740481C1C}">
                <a14:useLocalDpi xmlns:a14="http://schemas.microsoft.com/office/drawing/2010/main"/>
              </a:ext>
            </a:extLst>
          </a:blip>
          <a:srcRect t="24590" r="987" b="3186"/>
          <a:stretch>
            <a:fillRect/>
          </a:stretch>
        </p:blipFill>
        <p:spPr bwMode="auto">
          <a:xfrm>
            <a:off x="1953685" y="3860807"/>
            <a:ext cx="10081683" cy="385233"/>
          </a:xfrm>
          <a:prstGeom prst="rect">
            <a:avLst/>
          </a:prstGeom>
          <a:noFill/>
          <a:ln w="9525">
            <a:noFill/>
            <a:miter lim="800000"/>
            <a:headEnd/>
            <a:tailEnd/>
          </a:ln>
        </p:spPr>
      </p:pic>
      <p:sp>
        <p:nvSpPr>
          <p:cNvPr id="7" name="Line 12"/>
          <p:cNvSpPr>
            <a:spLocks noChangeShapeType="1"/>
          </p:cNvSpPr>
          <p:nvPr/>
        </p:nvSpPr>
        <p:spPr bwMode="auto">
          <a:xfrm>
            <a:off x="800101" y="3860800"/>
            <a:ext cx="11235267" cy="0"/>
          </a:xfrm>
          <a:prstGeom prst="line">
            <a:avLst/>
          </a:prstGeom>
          <a:noFill/>
          <a:ln w="12700">
            <a:solidFill>
              <a:srgbClr val="C1A04D"/>
            </a:solidFill>
            <a:round/>
            <a:headEnd/>
            <a:tailEnd/>
          </a:ln>
          <a:effectLst/>
        </p:spPr>
        <p:txBody>
          <a:bodyPr lIns="91420" tIns="45718" rIns="91420" bIns="45718"/>
          <a:lstStyle/>
          <a:p>
            <a:pPr defTabSz="914173" fontAlgn="base">
              <a:spcBef>
                <a:spcPct val="50000"/>
              </a:spcBef>
              <a:spcAft>
                <a:spcPct val="0"/>
              </a:spcAft>
              <a:defRPr/>
            </a:pPr>
            <a:endParaRPr lang="en-US" sz="1500" b="1" dirty="0">
              <a:solidFill>
                <a:srgbClr val="C1A04D"/>
              </a:solidFill>
            </a:endParaRPr>
          </a:p>
        </p:txBody>
      </p:sp>
      <p:pic>
        <p:nvPicPr>
          <p:cNvPr id="8" name="Picture 44" descr="USAA_Logo08_NewBlue_RGB.gif"/>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732369" y="2548469"/>
            <a:ext cx="1151467" cy="1151467"/>
          </a:xfrm>
          <a:prstGeom prst="rect">
            <a:avLst/>
          </a:prstGeom>
          <a:noFill/>
          <a:ln w="9525">
            <a:noFill/>
            <a:miter lim="800000"/>
            <a:headEnd/>
            <a:tailEnd/>
          </a:ln>
        </p:spPr>
      </p:pic>
      <p:sp>
        <p:nvSpPr>
          <p:cNvPr id="3074" name="Rectangle 2"/>
          <p:cNvSpPr>
            <a:spLocks noGrp="1" noChangeArrowheads="1"/>
          </p:cNvSpPr>
          <p:nvPr>
            <p:ph type="ctrTitle"/>
          </p:nvPr>
        </p:nvSpPr>
        <p:spPr>
          <a:xfrm>
            <a:off x="2036804" y="2276888"/>
            <a:ext cx="8733367" cy="1470025"/>
          </a:xfrm>
          <a:prstGeom prst="rect">
            <a:avLst/>
          </a:prstGeom>
        </p:spPr>
        <p:txBody>
          <a:bodyPr lIns="0" tIns="0" rIns="0" bIns="0"/>
          <a:lstStyle>
            <a:lvl1pPr>
              <a:defRPr sz="2800" b="1">
                <a:solidFill>
                  <a:srgbClr val="00365B"/>
                </a:solidFill>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2247619" y="3893628"/>
            <a:ext cx="8534400" cy="288925"/>
          </a:xfrm>
          <a:prstGeom prst="rect">
            <a:avLst/>
          </a:prstGeom>
        </p:spPr>
        <p:txBody>
          <a:bodyPr lIns="0" tIns="0" rIns="0" bIns="0" anchor="ctr"/>
          <a:lstStyle>
            <a:lvl1pPr>
              <a:defRPr sz="1600">
                <a:solidFill>
                  <a:schemeClr val="bg1"/>
                </a:solidFill>
              </a:defRPr>
            </a:lvl1pPr>
          </a:lstStyle>
          <a:p>
            <a:r>
              <a:rPr lang="en-US" smtClean="0"/>
              <a:t>Click to edit Master subtitle style</a:t>
            </a:r>
            <a:endParaRPr lang="en-US" dirty="0"/>
          </a:p>
        </p:txBody>
      </p:sp>
      <p:sp>
        <p:nvSpPr>
          <p:cNvPr id="9" name="Rectangle 8"/>
          <p:cNvSpPr/>
          <p:nvPr userDrawn="1"/>
        </p:nvSpPr>
        <p:spPr bwMode="auto">
          <a:xfrm>
            <a:off x="0" y="6597352"/>
            <a:ext cx="12192000" cy="260648"/>
          </a:xfrm>
          <a:prstGeom prst="rect">
            <a:avLst/>
          </a:prstGeom>
          <a:solidFill>
            <a:srgbClr val="00365B"/>
          </a:solidFill>
          <a:ln w="9525" cap="flat" cmpd="sng" algn="ctr">
            <a:noFill/>
            <a:prstDash val="solid"/>
            <a:round/>
            <a:headEnd type="none" w="med" len="med"/>
            <a:tailEnd type="none" w="med" len="med"/>
          </a:ln>
          <a:effectLst/>
        </p:spPr>
        <p:txBody>
          <a:bodyPr lIns="45718" tIns="45718" rIns="0" bIns="0"/>
          <a:lstStyle/>
          <a:p>
            <a:pPr algn="ctr" defTabSz="914173" fontAlgn="base">
              <a:spcBef>
                <a:spcPct val="0"/>
              </a:spcBef>
              <a:spcAft>
                <a:spcPct val="0"/>
              </a:spcAft>
              <a:defRPr/>
            </a:pPr>
            <a:r>
              <a:rPr lang="en-US" sz="700" b="1" kern="0" dirty="0" smtClean="0">
                <a:solidFill>
                  <a:srgbClr val="FFFFFF"/>
                </a:solidFill>
                <a:cs typeface="Arial" pitchFamily="34" charset="0"/>
              </a:rPr>
              <a:t>PUBLIC INFORMATION: May be discussed or shared with non-USAA employees.</a:t>
            </a:r>
          </a:p>
        </p:txBody>
      </p:sp>
      <p:sp>
        <p:nvSpPr>
          <p:cNvPr id="11" name="Text Placeholder 10"/>
          <p:cNvSpPr>
            <a:spLocks noGrp="1"/>
          </p:cNvSpPr>
          <p:nvPr>
            <p:ph type="body" sz="quarter" idx="10"/>
          </p:nvPr>
        </p:nvSpPr>
        <p:spPr>
          <a:xfrm>
            <a:off x="7421407" y="5531497"/>
            <a:ext cx="4416740" cy="336039"/>
          </a:xfrm>
          <a:prstGeom prst="rect">
            <a:avLst/>
          </a:prstGeom>
        </p:spPr>
        <p:txBody>
          <a:bodyPr lIns="0" tIns="0" rIns="0" bIns="0"/>
          <a:lstStyle>
            <a:lvl1pPr algn="r">
              <a:defRPr sz="1600"/>
            </a:lvl1pPr>
            <a:lvl2pPr algn="r">
              <a:defRPr sz="1100"/>
            </a:lvl2pPr>
            <a:lvl3pPr algn="r">
              <a:defRPr sz="1100"/>
            </a:lvl3pPr>
            <a:lvl4pPr algn="r">
              <a:defRPr sz="1100"/>
            </a:lvl4pPr>
            <a:lvl5pPr algn="r">
              <a:defRPr sz="1100"/>
            </a:lvl5pPr>
          </a:lstStyle>
          <a:p>
            <a:pPr lvl="0"/>
            <a:r>
              <a:rPr lang="en-US" smtClean="0"/>
              <a:t>Click to edit Master text styles</a:t>
            </a:r>
          </a:p>
        </p:txBody>
      </p:sp>
      <p:sp>
        <p:nvSpPr>
          <p:cNvPr id="12" name="Text Placeholder 10"/>
          <p:cNvSpPr>
            <a:spLocks noGrp="1"/>
          </p:cNvSpPr>
          <p:nvPr>
            <p:ph type="body" sz="quarter" idx="11"/>
          </p:nvPr>
        </p:nvSpPr>
        <p:spPr>
          <a:xfrm>
            <a:off x="2207571" y="4438102"/>
            <a:ext cx="4416740" cy="719105"/>
          </a:xfrm>
          <a:prstGeom prst="rect">
            <a:avLst/>
          </a:prstGeom>
        </p:spPr>
        <p:txBody>
          <a:bodyPr lIns="0" tIns="0" rIns="0" bIns="0"/>
          <a:lstStyle>
            <a:lvl1pPr algn="l">
              <a:defRPr sz="1600"/>
            </a:lvl1pPr>
            <a:lvl2pPr algn="r">
              <a:defRPr sz="1100"/>
            </a:lvl2pPr>
            <a:lvl3pPr algn="r">
              <a:defRPr sz="1100"/>
            </a:lvl3pPr>
            <a:lvl4pPr algn="r">
              <a:defRPr sz="1100"/>
            </a:lvl4pPr>
            <a:lvl5pPr algn="r">
              <a:defRPr sz="1100"/>
            </a:lvl5pPr>
          </a:lstStyle>
          <a:p>
            <a:pPr lvl="0"/>
            <a:r>
              <a:rPr lang="en-US" smtClean="0"/>
              <a:t>Click to edit Master text styles</a:t>
            </a:r>
          </a:p>
        </p:txBody>
      </p:sp>
      <p:sp>
        <p:nvSpPr>
          <p:cNvPr id="13" name="Text Placeholder 10"/>
          <p:cNvSpPr>
            <a:spLocks noGrp="1"/>
          </p:cNvSpPr>
          <p:nvPr>
            <p:ph type="body" sz="quarter" idx="12"/>
          </p:nvPr>
        </p:nvSpPr>
        <p:spPr>
          <a:xfrm>
            <a:off x="7421407" y="5865533"/>
            <a:ext cx="4416740" cy="336039"/>
          </a:xfrm>
          <a:prstGeom prst="rect">
            <a:avLst/>
          </a:prstGeom>
        </p:spPr>
        <p:txBody>
          <a:bodyPr lIns="0" tIns="0" rIns="0" bIns="0"/>
          <a:lstStyle>
            <a:lvl1pPr algn="r">
              <a:defRPr sz="1500" b="0"/>
            </a:lvl1pPr>
            <a:lvl2pPr algn="r">
              <a:defRPr sz="1100"/>
            </a:lvl2pPr>
            <a:lvl3pPr algn="r">
              <a:defRPr sz="1100"/>
            </a:lvl3pPr>
            <a:lvl4pPr algn="r">
              <a:defRPr sz="1100"/>
            </a:lvl4pPr>
            <a:lvl5pPr algn="r">
              <a:defRPr sz="1100"/>
            </a:lvl5pPr>
          </a:lstStyle>
          <a:p>
            <a:pPr lvl="0"/>
            <a:r>
              <a:rPr lang="en-US" smtClean="0"/>
              <a:t>Click to edit Master text styles</a:t>
            </a:r>
          </a:p>
        </p:txBody>
      </p:sp>
      <p:sp>
        <p:nvSpPr>
          <p:cNvPr id="14" name="Text Placeholder 10"/>
          <p:cNvSpPr>
            <a:spLocks noGrp="1"/>
          </p:cNvSpPr>
          <p:nvPr>
            <p:ph type="body" sz="quarter" idx="13"/>
          </p:nvPr>
        </p:nvSpPr>
        <p:spPr>
          <a:xfrm>
            <a:off x="7421407" y="6153565"/>
            <a:ext cx="4416740" cy="336039"/>
          </a:xfrm>
          <a:prstGeom prst="rect">
            <a:avLst/>
          </a:prstGeom>
        </p:spPr>
        <p:txBody>
          <a:bodyPr lIns="0" tIns="0" rIns="0" bIns="0"/>
          <a:lstStyle>
            <a:lvl1pPr algn="r">
              <a:defRPr sz="1500" b="0"/>
            </a:lvl1pPr>
            <a:lvl2pPr algn="r">
              <a:defRPr sz="1100"/>
            </a:lvl2pPr>
            <a:lvl3pPr algn="r">
              <a:defRPr sz="1100"/>
            </a:lvl3pPr>
            <a:lvl4pPr algn="r">
              <a:defRPr sz="1100"/>
            </a:lvl4pPr>
            <a:lvl5pPr algn="r">
              <a:defRPr sz="1100"/>
            </a:lvl5pPr>
          </a:lstStyle>
          <a:p>
            <a:pPr lvl="0"/>
            <a:r>
              <a:rPr lang="en-US" smtClean="0"/>
              <a:t>Click to edit Master text styles</a:t>
            </a:r>
          </a:p>
        </p:txBody>
      </p:sp>
      <p:sp>
        <p:nvSpPr>
          <p:cNvPr id="16" name="TextBox 15"/>
          <p:cNvSpPr txBox="1"/>
          <p:nvPr userDrawn="1"/>
        </p:nvSpPr>
        <p:spPr>
          <a:xfrm>
            <a:off x="69009" y="6678304"/>
            <a:ext cx="4452507" cy="107722"/>
          </a:xfrm>
          <a:prstGeom prst="rect">
            <a:avLst/>
          </a:prstGeom>
          <a:noFill/>
        </p:spPr>
        <p:txBody>
          <a:bodyPr wrap="square" lIns="0" tIns="0" rIns="0" bIns="0" rtlCol="0">
            <a:spAutoFit/>
          </a:bodyPr>
          <a:lstStyle/>
          <a:p>
            <a:pPr defTabSz="914173" fontAlgn="base">
              <a:spcBef>
                <a:spcPct val="0"/>
              </a:spcBef>
              <a:spcAft>
                <a:spcPct val="0"/>
              </a:spcAft>
            </a:pPr>
            <a:r>
              <a:rPr lang="en-US" sz="700" b="1" dirty="0" smtClean="0">
                <a:solidFill>
                  <a:srgbClr val="FFFFFF"/>
                </a:solidFill>
              </a:rPr>
              <a:t>DID#  </a:t>
            </a:r>
            <a:r>
              <a:rPr lang="en-US" sz="700" dirty="0" smtClean="0">
                <a:solidFill>
                  <a:srgbClr val="FFFFFF"/>
                </a:solidFill>
              </a:rPr>
              <a:t>202583-0214</a:t>
            </a:r>
            <a:endParaRPr lang="en-US" sz="700" dirty="0">
              <a:solidFill>
                <a:srgbClr val="FFFFFF"/>
              </a:solidFill>
            </a:endParaRPr>
          </a:p>
        </p:txBody>
      </p:sp>
    </p:spTree>
    <p:extLst>
      <p:ext uri="{BB962C8B-B14F-4D97-AF65-F5344CB8AC3E}">
        <p14:creationId xmlns:p14="http://schemas.microsoft.com/office/powerpoint/2010/main" val="2815894944"/>
      </p:ext>
    </p:extLst>
  </p:cSld>
  <p:clrMapOvr>
    <a:masterClrMapping/>
  </p:clrMapOvr>
  <p:transition xmlns:p14="http://schemas.microsoft.com/office/powerpoint/2010/mai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Image_7">
    <p:spTree>
      <p:nvGrpSpPr>
        <p:cNvPr id="1" name=""/>
        <p:cNvGrpSpPr/>
        <p:nvPr/>
      </p:nvGrpSpPr>
      <p:grpSpPr>
        <a:xfrm>
          <a:off x="0" y="0"/>
          <a:ext cx="0" cy="0"/>
          <a:chOff x="0" y="0"/>
          <a:chExt cx="0" cy="0"/>
        </a:xfrm>
      </p:grpSpPr>
      <p:sp>
        <p:nvSpPr>
          <p:cNvPr id="4" name="TextBox 8"/>
          <p:cNvSpPr txBox="1"/>
          <p:nvPr userDrawn="1"/>
        </p:nvSpPr>
        <p:spPr>
          <a:xfrm>
            <a:off x="11677657" y="97367"/>
            <a:ext cx="410633" cy="292384"/>
          </a:xfrm>
          <a:prstGeom prst="rect">
            <a:avLst/>
          </a:prstGeom>
          <a:noFill/>
        </p:spPr>
        <p:txBody>
          <a:bodyPr lIns="121906" tIns="60953" rIns="121906" bIns="60953">
            <a:spAutoFit/>
          </a:bodyPr>
          <a:lstStyle/>
          <a:p>
            <a:pPr defTabSz="609523">
              <a:defRPr/>
            </a:pPr>
            <a:fld id="{3B55B1A5-7E33-4886-B8F7-3961887FA840}" type="slidenum">
              <a:rPr lang="en-US" sz="1100">
                <a:solidFill>
                  <a:srgbClr val="2D2D2D"/>
                </a:solidFill>
                <a:latin typeface="Arial"/>
                <a:cs typeface="Arial" charset="0"/>
              </a:rPr>
              <a:pPr defTabSz="609523">
                <a:defRPr/>
              </a:pPr>
              <a:t>‹#›</a:t>
            </a:fld>
            <a:endParaRPr lang="en-US" sz="1100" dirty="0">
              <a:solidFill>
                <a:srgbClr val="2D2D2D"/>
              </a:solidFill>
              <a:latin typeface="Arial"/>
              <a:cs typeface="Arial" charset="0"/>
            </a:endParaRPr>
          </a:p>
        </p:txBody>
      </p:sp>
      <p:sp>
        <p:nvSpPr>
          <p:cNvPr id="5" name="TextBox 10"/>
          <p:cNvSpPr txBox="1"/>
          <p:nvPr userDrawn="1"/>
        </p:nvSpPr>
        <p:spPr>
          <a:xfrm>
            <a:off x="203206" y="97367"/>
            <a:ext cx="529167" cy="292384"/>
          </a:xfrm>
          <a:prstGeom prst="rect">
            <a:avLst/>
          </a:prstGeom>
          <a:noFill/>
        </p:spPr>
        <p:txBody>
          <a:bodyPr lIns="121906" tIns="60953" rIns="121906" bIns="60953">
            <a:spAutoFit/>
          </a:bodyPr>
          <a:lstStyle/>
          <a:p>
            <a:pPr defTabSz="609523">
              <a:defRPr/>
            </a:pPr>
            <a:r>
              <a:rPr lang="en-US" sz="1100" dirty="0">
                <a:solidFill>
                  <a:srgbClr val="2D2D2D"/>
                </a:solidFill>
                <a:latin typeface="Arial"/>
                <a:cs typeface="Arial"/>
              </a:rPr>
              <a:t>IBM</a:t>
            </a:r>
          </a:p>
        </p:txBody>
      </p:sp>
      <p:sp>
        <p:nvSpPr>
          <p:cNvPr id="6" name="TextBox 13"/>
          <p:cNvSpPr txBox="1"/>
          <p:nvPr userDrawn="1"/>
        </p:nvSpPr>
        <p:spPr>
          <a:xfrm>
            <a:off x="1661590" y="25400"/>
            <a:ext cx="1748367" cy="292384"/>
          </a:xfrm>
          <a:prstGeom prst="rect">
            <a:avLst/>
          </a:prstGeom>
          <a:noFill/>
        </p:spPr>
        <p:txBody>
          <a:bodyPr lIns="121906" tIns="60953" rIns="121906" bIns="60953">
            <a:spAutoFit/>
          </a:bodyPr>
          <a:lstStyle/>
          <a:p>
            <a:pPr defTabSz="609523">
              <a:defRPr/>
            </a:pPr>
            <a:r>
              <a:rPr lang="en-US" sz="1100" dirty="0">
                <a:solidFill>
                  <a:srgbClr val="2D2D2D"/>
                </a:solidFill>
                <a:latin typeface="Arial"/>
                <a:cs typeface="Arial"/>
              </a:rPr>
              <a:t>_</a:t>
            </a:r>
          </a:p>
        </p:txBody>
      </p:sp>
      <p:pic>
        <p:nvPicPr>
          <p:cNvPr id="7" name="Picture 53"/>
          <p:cNvPicPr>
            <a:picLocks noChangeAspect="1" noChangeArrowheads="1"/>
          </p:cNvPicPr>
          <p:nvPr userDrawn="1"/>
        </p:nvPicPr>
        <p:blipFill>
          <a:blip r:embed="rId2"/>
          <a:srcRect/>
          <a:stretch>
            <a:fillRect/>
          </a:stretch>
        </p:blipFill>
        <p:spPr bwMode="auto">
          <a:xfrm rot="10800000" flipH="1" flipV="1">
            <a:off x="11512551" y="6472773"/>
            <a:ext cx="520700" cy="209551"/>
          </a:xfrm>
          <a:prstGeom prst="rect">
            <a:avLst/>
          </a:prstGeom>
          <a:noFill/>
          <a:ln w="9525">
            <a:noFill/>
            <a:miter lim="800000"/>
            <a:headEnd/>
            <a:tailEnd/>
          </a:ln>
        </p:spPr>
      </p:pic>
      <p:sp>
        <p:nvSpPr>
          <p:cNvPr id="3" name="Picture Placeholder 2"/>
          <p:cNvSpPr>
            <a:spLocks noGrp="1"/>
          </p:cNvSpPr>
          <p:nvPr>
            <p:ph type="pic" sz="quarter" idx="30"/>
          </p:nvPr>
        </p:nvSpPr>
        <p:spPr>
          <a:xfrm>
            <a:off x="0" y="0"/>
            <a:ext cx="12192000" cy="6858000"/>
          </a:xfrm>
          <a:prstGeom prst="rect">
            <a:avLst/>
          </a:prstGeom>
          <a:solidFill>
            <a:schemeClr val="bg1">
              <a:lumMod val="85000"/>
            </a:schemeClr>
          </a:solidFill>
        </p:spPr>
        <p:txBody>
          <a:bodyPr vert="horz" lIns="121906" tIns="60953" rIns="121906" bIns="60953"/>
          <a:lstStyle>
            <a:lvl1pPr marL="0" indent="0" algn="ctr">
              <a:buNone/>
              <a:defRPr sz="1200"/>
            </a:lvl1pPr>
          </a:lstStyle>
          <a:p>
            <a:pPr lvl="0"/>
            <a:endParaRPr lang="en-US" noProof="0" dirty="0" smtClean="0"/>
          </a:p>
          <a:p>
            <a:pPr lvl="0"/>
            <a:endParaRPr lang="en-US" noProof="0" dirty="0" smtClean="0"/>
          </a:p>
          <a:p>
            <a:pPr lvl="0"/>
            <a:endParaRPr lang="en-US" noProof="0" dirty="0" smtClean="0"/>
          </a:p>
          <a:p>
            <a:pPr lvl="0"/>
            <a:endParaRPr lang="en-US" noProof="0" dirty="0"/>
          </a:p>
        </p:txBody>
      </p:sp>
    </p:spTree>
    <p:extLst>
      <p:ext uri="{BB962C8B-B14F-4D97-AF65-F5344CB8AC3E}">
        <p14:creationId xmlns:p14="http://schemas.microsoft.com/office/powerpoint/2010/main" val="73640559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Image_8">
    <p:spTree>
      <p:nvGrpSpPr>
        <p:cNvPr id="1" name=""/>
        <p:cNvGrpSpPr/>
        <p:nvPr/>
      </p:nvGrpSpPr>
      <p:grpSpPr>
        <a:xfrm>
          <a:off x="0" y="0"/>
          <a:ext cx="0" cy="0"/>
          <a:chOff x="0" y="0"/>
          <a:chExt cx="0" cy="0"/>
        </a:xfrm>
      </p:grpSpPr>
      <p:sp>
        <p:nvSpPr>
          <p:cNvPr id="3" name="TextBox 13"/>
          <p:cNvSpPr txBox="1"/>
          <p:nvPr userDrawn="1"/>
        </p:nvSpPr>
        <p:spPr>
          <a:xfrm>
            <a:off x="11677657" y="97367"/>
            <a:ext cx="410633" cy="292384"/>
          </a:xfrm>
          <a:prstGeom prst="rect">
            <a:avLst/>
          </a:prstGeom>
          <a:noFill/>
        </p:spPr>
        <p:txBody>
          <a:bodyPr lIns="121906" tIns="60953" rIns="121906" bIns="60953">
            <a:spAutoFit/>
          </a:bodyPr>
          <a:lstStyle/>
          <a:p>
            <a:pPr defTabSz="609523">
              <a:defRPr/>
            </a:pPr>
            <a:fld id="{BE9CFF6E-B566-4031-A5E0-B0B83BD3EEDF}" type="slidenum">
              <a:rPr lang="en-US" sz="1100">
                <a:solidFill>
                  <a:srgbClr val="2D2D2D"/>
                </a:solidFill>
                <a:latin typeface="Arial"/>
                <a:cs typeface="Arial" charset="0"/>
              </a:rPr>
              <a:pPr defTabSz="609523">
                <a:defRPr/>
              </a:pPr>
              <a:t>‹#›</a:t>
            </a:fld>
            <a:endParaRPr lang="en-US" sz="1100" dirty="0">
              <a:solidFill>
                <a:srgbClr val="2D2D2D"/>
              </a:solidFill>
              <a:latin typeface="Arial"/>
              <a:cs typeface="Arial" charset="0"/>
            </a:endParaRPr>
          </a:p>
        </p:txBody>
      </p:sp>
      <p:sp>
        <p:nvSpPr>
          <p:cNvPr id="4" name="TextBox 16"/>
          <p:cNvSpPr txBox="1"/>
          <p:nvPr userDrawn="1"/>
        </p:nvSpPr>
        <p:spPr>
          <a:xfrm>
            <a:off x="203206" y="97367"/>
            <a:ext cx="529167" cy="292384"/>
          </a:xfrm>
          <a:prstGeom prst="rect">
            <a:avLst/>
          </a:prstGeom>
          <a:noFill/>
        </p:spPr>
        <p:txBody>
          <a:bodyPr lIns="121906" tIns="60953" rIns="121906" bIns="60953">
            <a:spAutoFit/>
          </a:bodyPr>
          <a:lstStyle/>
          <a:p>
            <a:pPr defTabSz="609523">
              <a:defRPr/>
            </a:pPr>
            <a:r>
              <a:rPr lang="en-US" sz="1100" dirty="0">
                <a:solidFill>
                  <a:srgbClr val="2D2D2D"/>
                </a:solidFill>
                <a:latin typeface="Arial"/>
                <a:cs typeface="Arial"/>
              </a:rPr>
              <a:t>IBM</a:t>
            </a:r>
          </a:p>
        </p:txBody>
      </p:sp>
      <p:sp>
        <p:nvSpPr>
          <p:cNvPr id="5" name="TextBox 19"/>
          <p:cNvSpPr txBox="1"/>
          <p:nvPr userDrawn="1"/>
        </p:nvSpPr>
        <p:spPr>
          <a:xfrm>
            <a:off x="1661590" y="25400"/>
            <a:ext cx="1748367" cy="292384"/>
          </a:xfrm>
          <a:prstGeom prst="rect">
            <a:avLst/>
          </a:prstGeom>
          <a:noFill/>
        </p:spPr>
        <p:txBody>
          <a:bodyPr lIns="121906" tIns="60953" rIns="121906" bIns="60953">
            <a:spAutoFit/>
          </a:bodyPr>
          <a:lstStyle/>
          <a:p>
            <a:pPr defTabSz="609523">
              <a:defRPr/>
            </a:pPr>
            <a:r>
              <a:rPr lang="en-US" sz="1100" dirty="0">
                <a:solidFill>
                  <a:srgbClr val="2D2D2D"/>
                </a:solidFill>
                <a:latin typeface="Arial"/>
                <a:cs typeface="Arial"/>
              </a:rPr>
              <a:t>_</a:t>
            </a:r>
          </a:p>
        </p:txBody>
      </p:sp>
      <p:pic>
        <p:nvPicPr>
          <p:cNvPr id="6" name="Picture 53"/>
          <p:cNvPicPr>
            <a:picLocks noChangeAspect="1" noChangeArrowheads="1"/>
          </p:cNvPicPr>
          <p:nvPr userDrawn="1"/>
        </p:nvPicPr>
        <p:blipFill>
          <a:blip r:embed="rId2"/>
          <a:srcRect/>
          <a:stretch>
            <a:fillRect/>
          </a:stretch>
        </p:blipFill>
        <p:spPr bwMode="auto">
          <a:xfrm rot="10800000" flipH="1" flipV="1">
            <a:off x="11512551" y="6472773"/>
            <a:ext cx="520700" cy="209551"/>
          </a:xfrm>
          <a:prstGeom prst="rect">
            <a:avLst/>
          </a:prstGeom>
          <a:noFill/>
          <a:ln w="9525">
            <a:noFill/>
            <a:miter lim="800000"/>
            <a:headEnd/>
            <a:tailEnd/>
          </a:ln>
        </p:spPr>
      </p:pic>
      <p:sp>
        <p:nvSpPr>
          <p:cNvPr id="11" name="Picture Placeholder 2"/>
          <p:cNvSpPr>
            <a:spLocks noGrp="1"/>
          </p:cNvSpPr>
          <p:nvPr>
            <p:ph type="pic" sz="quarter" idx="30"/>
          </p:nvPr>
        </p:nvSpPr>
        <p:spPr>
          <a:xfrm>
            <a:off x="310096" y="1475270"/>
            <a:ext cx="11560989" cy="4489503"/>
          </a:xfrm>
          <a:prstGeom prst="rect">
            <a:avLst/>
          </a:prstGeom>
          <a:solidFill>
            <a:schemeClr val="bg1">
              <a:lumMod val="85000"/>
            </a:schemeClr>
          </a:solidFill>
        </p:spPr>
        <p:txBody>
          <a:bodyPr vert="horz" lIns="121906" tIns="60953" rIns="121906" bIns="60953"/>
          <a:lstStyle>
            <a:lvl1pPr marL="0" indent="0">
              <a:buNone/>
              <a:defRPr sz="1200"/>
            </a:lvl1pPr>
          </a:lstStyle>
          <a:p>
            <a:pPr lvl="0"/>
            <a:endParaRPr lang="en-US" noProof="0" dirty="0" smtClean="0"/>
          </a:p>
          <a:p>
            <a:pPr lvl="0"/>
            <a:endParaRPr lang="en-US" noProof="0" dirty="0" smtClean="0"/>
          </a:p>
          <a:p>
            <a:pPr lvl="0"/>
            <a:endParaRPr lang="en-US" noProof="0" dirty="0" smtClean="0"/>
          </a:p>
          <a:p>
            <a:pPr lvl="0"/>
            <a:endParaRPr lang="en-US" noProof="0" dirty="0"/>
          </a:p>
        </p:txBody>
      </p:sp>
    </p:spTree>
    <p:extLst>
      <p:ext uri="{BB962C8B-B14F-4D97-AF65-F5344CB8AC3E}">
        <p14:creationId xmlns:p14="http://schemas.microsoft.com/office/powerpoint/2010/main" val="326712934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Image_9">
    <p:spTree>
      <p:nvGrpSpPr>
        <p:cNvPr id="1" name=""/>
        <p:cNvGrpSpPr/>
        <p:nvPr/>
      </p:nvGrpSpPr>
      <p:grpSpPr>
        <a:xfrm>
          <a:off x="0" y="0"/>
          <a:ext cx="0" cy="0"/>
          <a:chOff x="0" y="0"/>
          <a:chExt cx="0" cy="0"/>
        </a:xfrm>
      </p:grpSpPr>
      <p:sp>
        <p:nvSpPr>
          <p:cNvPr id="5" name="TextBox 13"/>
          <p:cNvSpPr txBox="1"/>
          <p:nvPr userDrawn="1"/>
        </p:nvSpPr>
        <p:spPr>
          <a:xfrm>
            <a:off x="11677657" y="97367"/>
            <a:ext cx="410633" cy="292384"/>
          </a:xfrm>
          <a:prstGeom prst="rect">
            <a:avLst/>
          </a:prstGeom>
          <a:noFill/>
        </p:spPr>
        <p:txBody>
          <a:bodyPr lIns="121906" tIns="60953" rIns="121906" bIns="60953">
            <a:spAutoFit/>
          </a:bodyPr>
          <a:lstStyle/>
          <a:p>
            <a:pPr defTabSz="609523">
              <a:defRPr/>
            </a:pPr>
            <a:fld id="{B4FFF2C8-1A22-47DB-9C11-F30FBAFA25DC}" type="slidenum">
              <a:rPr lang="en-US" sz="1100">
                <a:solidFill>
                  <a:srgbClr val="2D2D2D"/>
                </a:solidFill>
                <a:latin typeface="Arial"/>
                <a:cs typeface="Arial" charset="0"/>
              </a:rPr>
              <a:pPr defTabSz="609523">
                <a:defRPr/>
              </a:pPr>
              <a:t>‹#›</a:t>
            </a:fld>
            <a:endParaRPr lang="en-US" sz="1100" dirty="0">
              <a:solidFill>
                <a:srgbClr val="2D2D2D"/>
              </a:solidFill>
              <a:latin typeface="Arial"/>
              <a:cs typeface="Arial" charset="0"/>
            </a:endParaRPr>
          </a:p>
        </p:txBody>
      </p:sp>
      <p:sp>
        <p:nvSpPr>
          <p:cNvPr id="6" name="TextBox 16"/>
          <p:cNvSpPr txBox="1"/>
          <p:nvPr userDrawn="1"/>
        </p:nvSpPr>
        <p:spPr>
          <a:xfrm>
            <a:off x="203206" y="97367"/>
            <a:ext cx="529167" cy="292384"/>
          </a:xfrm>
          <a:prstGeom prst="rect">
            <a:avLst/>
          </a:prstGeom>
          <a:noFill/>
        </p:spPr>
        <p:txBody>
          <a:bodyPr lIns="121906" tIns="60953" rIns="121906" bIns="60953">
            <a:spAutoFit/>
          </a:bodyPr>
          <a:lstStyle/>
          <a:p>
            <a:pPr defTabSz="609523">
              <a:defRPr/>
            </a:pPr>
            <a:r>
              <a:rPr lang="en-US" sz="1100" dirty="0">
                <a:solidFill>
                  <a:srgbClr val="2D2D2D"/>
                </a:solidFill>
                <a:latin typeface="Arial"/>
                <a:cs typeface="Arial"/>
              </a:rPr>
              <a:t>IBM</a:t>
            </a:r>
          </a:p>
        </p:txBody>
      </p:sp>
      <p:sp>
        <p:nvSpPr>
          <p:cNvPr id="7" name="TextBox 19"/>
          <p:cNvSpPr txBox="1"/>
          <p:nvPr userDrawn="1"/>
        </p:nvSpPr>
        <p:spPr>
          <a:xfrm>
            <a:off x="1661590" y="25400"/>
            <a:ext cx="1748367" cy="292384"/>
          </a:xfrm>
          <a:prstGeom prst="rect">
            <a:avLst/>
          </a:prstGeom>
          <a:noFill/>
        </p:spPr>
        <p:txBody>
          <a:bodyPr lIns="121906" tIns="60953" rIns="121906" bIns="60953">
            <a:spAutoFit/>
          </a:bodyPr>
          <a:lstStyle/>
          <a:p>
            <a:pPr defTabSz="609523">
              <a:defRPr/>
            </a:pPr>
            <a:r>
              <a:rPr lang="en-US" sz="1100" dirty="0">
                <a:solidFill>
                  <a:srgbClr val="2D2D2D"/>
                </a:solidFill>
                <a:latin typeface="Arial"/>
                <a:cs typeface="Arial"/>
              </a:rPr>
              <a:t>_</a:t>
            </a:r>
          </a:p>
        </p:txBody>
      </p:sp>
      <p:pic>
        <p:nvPicPr>
          <p:cNvPr id="8" name="Picture 53"/>
          <p:cNvPicPr>
            <a:picLocks noChangeAspect="1" noChangeArrowheads="1"/>
          </p:cNvPicPr>
          <p:nvPr userDrawn="1"/>
        </p:nvPicPr>
        <p:blipFill>
          <a:blip r:embed="rId2"/>
          <a:srcRect/>
          <a:stretch>
            <a:fillRect/>
          </a:stretch>
        </p:blipFill>
        <p:spPr bwMode="auto">
          <a:xfrm rot="10800000" flipH="1" flipV="1">
            <a:off x="11512551" y="6472773"/>
            <a:ext cx="520700" cy="209551"/>
          </a:xfrm>
          <a:prstGeom prst="rect">
            <a:avLst/>
          </a:prstGeom>
          <a:noFill/>
          <a:ln w="9525">
            <a:noFill/>
            <a:miter lim="800000"/>
            <a:headEnd/>
            <a:tailEnd/>
          </a:ln>
        </p:spPr>
      </p:pic>
      <p:sp>
        <p:nvSpPr>
          <p:cNvPr id="11" name="Picture Placeholder 2"/>
          <p:cNvSpPr>
            <a:spLocks noGrp="1"/>
          </p:cNvSpPr>
          <p:nvPr>
            <p:ph type="pic" sz="quarter" idx="30"/>
          </p:nvPr>
        </p:nvSpPr>
        <p:spPr>
          <a:xfrm>
            <a:off x="310096" y="1486716"/>
            <a:ext cx="3764301" cy="4489503"/>
          </a:xfrm>
          <a:prstGeom prst="rect">
            <a:avLst/>
          </a:prstGeom>
          <a:solidFill>
            <a:schemeClr val="bg1">
              <a:lumMod val="85000"/>
            </a:schemeClr>
          </a:solidFill>
          <a:ln>
            <a:noFill/>
          </a:ln>
        </p:spPr>
        <p:txBody>
          <a:bodyPr vert="horz" lIns="121906" tIns="60953" rIns="121906" bIns="60953"/>
          <a:lstStyle>
            <a:lvl1pPr marL="0" indent="0">
              <a:buNone/>
              <a:defRPr sz="12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34" name="Picture Placeholder 2"/>
          <p:cNvSpPr>
            <a:spLocks noGrp="1"/>
          </p:cNvSpPr>
          <p:nvPr>
            <p:ph type="pic" sz="quarter" idx="32"/>
          </p:nvPr>
        </p:nvSpPr>
        <p:spPr>
          <a:xfrm>
            <a:off x="4200812" y="1482487"/>
            <a:ext cx="3764301" cy="4489503"/>
          </a:xfrm>
          <a:prstGeom prst="rect">
            <a:avLst/>
          </a:prstGeom>
          <a:solidFill>
            <a:schemeClr val="bg1">
              <a:lumMod val="85000"/>
            </a:schemeClr>
          </a:solidFill>
          <a:ln>
            <a:noFill/>
          </a:ln>
        </p:spPr>
        <p:txBody>
          <a:bodyPr vert="horz" lIns="121906" tIns="60953" rIns="121906" bIns="60953"/>
          <a:lstStyle>
            <a:lvl1pPr marL="0" indent="0">
              <a:buNone/>
              <a:defRPr sz="12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35" name="Picture Placeholder 2"/>
          <p:cNvSpPr>
            <a:spLocks noGrp="1"/>
          </p:cNvSpPr>
          <p:nvPr>
            <p:ph type="pic" sz="quarter" idx="33"/>
          </p:nvPr>
        </p:nvSpPr>
        <p:spPr>
          <a:xfrm>
            <a:off x="8091528" y="1482487"/>
            <a:ext cx="3764301" cy="4489503"/>
          </a:xfrm>
          <a:prstGeom prst="rect">
            <a:avLst/>
          </a:prstGeom>
          <a:solidFill>
            <a:schemeClr val="bg1">
              <a:lumMod val="85000"/>
            </a:schemeClr>
          </a:solidFill>
          <a:ln>
            <a:noFill/>
          </a:ln>
        </p:spPr>
        <p:txBody>
          <a:bodyPr vert="horz" lIns="121906" tIns="60953" rIns="121906" bIns="60953"/>
          <a:lstStyle>
            <a:lvl1pPr marL="0" indent="0">
              <a:buNone/>
              <a:defRPr sz="1200"/>
            </a:lvl1pPr>
          </a:lstStyle>
          <a:p>
            <a:pPr lvl="0"/>
            <a:endParaRPr lang="en-US" noProof="0" dirty="0" smtClean="0"/>
          </a:p>
          <a:p>
            <a:pPr lvl="0"/>
            <a:endParaRPr lang="en-US" noProof="0" dirty="0" smtClean="0"/>
          </a:p>
          <a:p>
            <a:pPr lvl="0"/>
            <a:endParaRPr lang="en-US" noProof="0" dirty="0" smtClean="0"/>
          </a:p>
          <a:p>
            <a:pPr lvl="0"/>
            <a:endParaRPr lang="en-US" noProof="0" dirty="0"/>
          </a:p>
        </p:txBody>
      </p:sp>
    </p:spTree>
    <p:extLst>
      <p:ext uri="{BB962C8B-B14F-4D97-AF65-F5344CB8AC3E}">
        <p14:creationId xmlns:p14="http://schemas.microsoft.com/office/powerpoint/2010/main" val="429295189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Image_10">
    <p:spTree>
      <p:nvGrpSpPr>
        <p:cNvPr id="1" name=""/>
        <p:cNvGrpSpPr/>
        <p:nvPr/>
      </p:nvGrpSpPr>
      <p:grpSpPr>
        <a:xfrm>
          <a:off x="0" y="0"/>
          <a:ext cx="0" cy="0"/>
          <a:chOff x="0" y="0"/>
          <a:chExt cx="0" cy="0"/>
        </a:xfrm>
      </p:grpSpPr>
      <p:sp>
        <p:nvSpPr>
          <p:cNvPr id="8" name="TextBox 16"/>
          <p:cNvSpPr txBox="1"/>
          <p:nvPr userDrawn="1"/>
        </p:nvSpPr>
        <p:spPr>
          <a:xfrm>
            <a:off x="11677657" y="97367"/>
            <a:ext cx="410633" cy="292384"/>
          </a:xfrm>
          <a:prstGeom prst="rect">
            <a:avLst/>
          </a:prstGeom>
          <a:noFill/>
        </p:spPr>
        <p:txBody>
          <a:bodyPr lIns="121906" tIns="60953" rIns="121906" bIns="60953">
            <a:spAutoFit/>
          </a:bodyPr>
          <a:lstStyle/>
          <a:p>
            <a:pPr defTabSz="609523">
              <a:defRPr/>
            </a:pPr>
            <a:fld id="{9ED8117A-4A49-486F-88BC-458A8005CEEA}" type="slidenum">
              <a:rPr lang="en-US" sz="1100">
                <a:solidFill>
                  <a:srgbClr val="2D2D2D"/>
                </a:solidFill>
                <a:latin typeface="Arial"/>
                <a:cs typeface="Arial" charset="0"/>
              </a:rPr>
              <a:pPr defTabSz="609523">
                <a:defRPr/>
              </a:pPr>
              <a:t>‹#›</a:t>
            </a:fld>
            <a:endParaRPr lang="en-US" sz="1100" dirty="0">
              <a:solidFill>
                <a:srgbClr val="2D2D2D"/>
              </a:solidFill>
              <a:latin typeface="Arial"/>
              <a:cs typeface="Arial" charset="0"/>
            </a:endParaRPr>
          </a:p>
        </p:txBody>
      </p:sp>
      <p:sp>
        <p:nvSpPr>
          <p:cNvPr id="9" name="TextBox 19"/>
          <p:cNvSpPr txBox="1"/>
          <p:nvPr userDrawn="1"/>
        </p:nvSpPr>
        <p:spPr>
          <a:xfrm>
            <a:off x="203206" y="97367"/>
            <a:ext cx="529167" cy="292384"/>
          </a:xfrm>
          <a:prstGeom prst="rect">
            <a:avLst/>
          </a:prstGeom>
          <a:noFill/>
        </p:spPr>
        <p:txBody>
          <a:bodyPr lIns="121906" tIns="60953" rIns="121906" bIns="60953">
            <a:spAutoFit/>
          </a:bodyPr>
          <a:lstStyle/>
          <a:p>
            <a:pPr defTabSz="609523">
              <a:defRPr/>
            </a:pPr>
            <a:r>
              <a:rPr lang="en-US" sz="1100" dirty="0">
                <a:solidFill>
                  <a:srgbClr val="2D2D2D"/>
                </a:solidFill>
                <a:latin typeface="Arial"/>
                <a:cs typeface="Arial"/>
              </a:rPr>
              <a:t>IBM</a:t>
            </a:r>
          </a:p>
        </p:txBody>
      </p:sp>
      <p:sp>
        <p:nvSpPr>
          <p:cNvPr id="10" name="TextBox 20"/>
          <p:cNvSpPr txBox="1"/>
          <p:nvPr userDrawn="1"/>
        </p:nvSpPr>
        <p:spPr>
          <a:xfrm>
            <a:off x="1661590" y="25400"/>
            <a:ext cx="1748367" cy="292384"/>
          </a:xfrm>
          <a:prstGeom prst="rect">
            <a:avLst/>
          </a:prstGeom>
          <a:noFill/>
        </p:spPr>
        <p:txBody>
          <a:bodyPr lIns="121906" tIns="60953" rIns="121906" bIns="60953">
            <a:spAutoFit/>
          </a:bodyPr>
          <a:lstStyle/>
          <a:p>
            <a:pPr defTabSz="609523">
              <a:defRPr/>
            </a:pPr>
            <a:r>
              <a:rPr lang="en-US" sz="1100" dirty="0">
                <a:solidFill>
                  <a:srgbClr val="2D2D2D"/>
                </a:solidFill>
                <a:latin typeface="Arial"/>
                <a:cs typeface="Arial"/>
              </a:rPr>
              <a:t>_</a:t>
            </a:r>
          </a:p>
        </p:txBody>
      </p:sp>
      <p:pic>
        <p:nvPicPr>
          <p:cNvPr id="12" name="Picture 53"/>
          <p:cNvPicPr>
            <a:picLocks noChangeAspect="1" noChangeArrowheads="1"/>
          </p:cNvPicPr>
          <p:nvPr userDrawn="1"/>
        </p:nvPicPr>
        <p:blipFill>
          <a:blip r:embed="rId2"/>
          <a:srcRect/>
          <a:stretch>
            <a:fillRect/>
          </a:stretch>
        </p:blipFill>
        <p:spPr bwMode="auto">
          <a:xfrm rot="10800000" flipH="1" flipV="1">
            <a:off x="11512551" y="6472773"/>
            <a:ext cx="520700" cy="209551"/>
          </a:xfrm>
          <a:prstGeom prst="rect">
            <a:avLst/>
          </a:prstGeom>
          <a:noFill/>
          <a:ln w="9525">
            <a:noFill/>
            <a:miter lim="800000"/>
            <a:headEnd/>
            <a:tailEnd/>
          </a:ln>
        </p:spPr>
      </p:pic>
      <p:sp>
        <p:nvSpPr>
          <p:cNvPr id="11" name="Picture Placeholder 2"/>
          <p:cNvSpPr>
            <a:spLocks noGrp="1"/>
          </p:cNvSpPr>
          <p:nvPr>
            <p:ph type="pic" sz="quarter" idx="30"/>
          </p:nvPr>
        </p:nvSpPr>
        <p:spPr>
          <a:xfrm>
            <a:off x="310096" y="1486716"/>
            <a:ext cx="3764301" cy="2183109"/>
          </a:xfrm>
          <a:prstGeom prst="rect">
            <a:avLst/>
          </a:prstGeom>
          <a:solidFill>
            <a:schemeClr val="bg1">
              <a:lumMod val="85000"/>
            </a:schemeClr>
          </a:solidFill>
          <a:ln>
            <a:noFill/>
          </a:ln>
        </p:spPr>
        <p:txBody>
          <a:bodyPr vert="horz" lIns="121906" tIns="60953" rIns="121906" bIns="60953"/>
          <a:lstStyle>
            <a:lvl1pPr marL="0" indent="0">
              <a:buNone/>
              <a:defRPr sz="12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24" name="Picture Placeholder 2"/>
          <p:cNvSpPr>
            <a:spLocks noGrp="1"/>
          </p:cNvSpPr>
          <p:nvPr>
            <p:ph type="pic" sz="quarter" idx="34"/>
          </p:nvPr>
        </p:nvSpPr>
        <p:spPr>
          <a:xfrm>
            <a:off x="4200812" y="1482481"/>
            <a:ext cx="3764301" cy="2197544"/>
          </a:xfrm>
          <a:prstGeom prst="rect">
            <a:avLst/>
          </a:prstGeom>
          <a:solidFill>
            <a:schemeClr val="bg1">
              <a:lumMod val="85000"/>
            </a:schemeClr>
          </a:solidFill>
          <a:ln>
            <a:noFill/>
          </a:ln>
        </p:spPr>
        <p:txBody>
          <a:bodyPr vert="horz" lIns="121906" tIns="60953" rIns="121906" bIns="60953"/>
          <a:lstStyle>
            <a:lvl1pPr marL="0" indent="0">
              <a:buNone/>
              <a:defRPr sz="12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25" name="Picture Placeholder 2"/>
          <p:cNvSpPr>
            <a:spLocks noGrp="1"/>
          </p:cNvSpPr>
          <p:nvPr>
            <p:ph type="pic" sz="quarter" idx="35"/>
          </p:nvPr>
        </p:nvSpPr>
        <p:spPr>
          <a:xfrm>
            <a:off x="310096" y="3789040"/>
            <a:ext cx="3764301" cy="2183109"/>
          </a:xfrm>
          <a:prstGeom prst="rect">
            <a:avLst/>
          </a:prstGeom>
          <a:solidFill>
            <a:schemeClr val="bg1">
              <a:lumMod val="85000"/>
            </a:schemeClr>
          </a:solidFill>
          <a:ln>
            <a:noFill/>
          </a:ln>
        </p:spPr>
        <p:txBody>
          <a:bodyPr vert="horz" lIns="121906" tIns="60953" rIns="121906" bIns="60953"/>
          <a:lstStyle>
            <a:lvl1pPr marL="0" indent="0">
              <a:buNone/>
              <a:defRPr sz="12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29" name="Picture Placeholder 2"/>
          <p:cNvSpPr>
            <a:spLocks noGrp="1"/>
          </p:cNvSpPr>
          <p:nvPr>
            <p:ph type="pic" sz="quarter" idx="37"/>
          </p:nvPr>
        </p:nvSpPr>
        <p:spPr>
          <a:xfrm>
            <a:off x="8091528" y="1482481"/>
            <a:ext cx="3764301" cy="2197544"/>
          </a:xfrm>
          <a:prstGeom prst="rect">
            <a:avLst/>
          </a:prstGeom>
          <a:solidFill>
            <a:schemeClr val="bg1">
              <a:lumMod val="85000"/>
            </a:schemeClr>
          </a:solidFill>
          <a:ln>
            <a:noFill/>
          </a:ln>
        </p:spPr>
        <p:txBody>
          <a:bodyPr vert="horz" lIns="121906" tIns="60953" rIns="121906" bIns="60953"/>
          <a:lstStyle>
            <a:lvl1pPr marL="0" indent="0">
              <a:buNone/>
              <a:defRPr sz="12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30" name="Picture Placeholder 2"/>
          <p:cNvSpPr>
            <a:spLocks noGrp="1"/>
          </p:cNvSpPr>
          <p:nvPr>
            <p:ph type="pic" sz="quarter" idx="38"/>
          </p:nvPr>
        </p:nvSpPr>
        <p:spPr>
          <a:xfrm>
            <a:off x="4200812" y="3789040"/>
            <a:ext cx="3764301" cy="2183109"/>
          </a:xfrm>
          <a:prstGeom prst="rect">
            <a:avLst/>
          </a:prstGeom>
          <a:solidFill>
            <a:schemeClr val="bg1">
              <a:lumMod val="85000"/>
            </a:schemeClr>
          </a:solidFill>
          <a:ln>
            <a:noFill/>
          </a:ln>
        </p:spPr>
        <p:txBody>
          <a:bodyPr vert="horz" lIns="121906" tIns="60953" rIns="121906" bIns="60953"/>
          <a:lstStyle>
            <a:lvl1pPr marL="0" indent="0">
              <a:buNone/>
              <a:defRPr sz="12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31" name="Picture Placeholder 2"/>
          <p:cNvSpPr>
            <a:spLocks noGrp="1"/>
          </p:cNvSpPr>
          <p:nvPr>
            <p:ph type="pic" sz="quarter" idx="39"/>
          </p:nvPr>
        </p:nvSpPr>
        <p:spPr>
          <a:xfrm>
            <a:off x="8091528" y="3789040"/>
            <a:ext cx="3764301" cy="2183109"/>
          </a:xfrm>
          <a:prstGeom prst="rect">
            <a:avLst/>
          </a:prstGeom>
          <a:solidFill>
            <a:schemeClr val="bg1">
              <a:lumMod val="85000"/>
            </a:schemeClr>
          </a:solidFill>
          <a:ln>
            <a:noFill/>
          </a:ln>
        </p:spPr>
        <p:txBody>
          <a:bodyPr vert="horz" lIns="121906" tIns="60953" rIns="121906" bIns="60953"/>
          <a:lstStyle>
            <a:lvl1pPr marL="0" indent="0">
              <a:buNone/>
              <a:defRPr sz="1200"/>
            </a:lvl1pPr>
          </a:lstStyle>
          <a:p>
            <a:pPr lvl="0"/>
            <a:endParaRPr lang="en-US" noProof="0" dirty="0" smtClean="0"/>
          </a:p>
          <a:p>
            <a:pPr lvl="0"/>
            <a:endParaRPr lang="en-US" noProof="0" dirty="0" smtClean="0"/>
          </a:p>
          <a:p>
            <a:pPr lvl="0"/>
            <a:endParaRPr lang="en-US" noProof="0" dirty="0" smtClean="0"/>
          </a:p>
          <a:p>
            <a:pPr lvl="0"/>
            <a:endParaRPr lang="en-US" noProof="0" dirty="0"/>
          </a:p>
        </p:txBody>
      </p:sp>
    </p:spTree>
    <p:extLst>
      <p:ext uri="{BB962C8B-B14F-4D97-AF65-F5344CB8AC3E}">
        <p14:creationId xmlns:p14="http://schemas.microsoft.com/office/powerpoint/2010/main" val="8972056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Image_11">
    <p:spTree>
      <p:nvGrpSpPr>
        <p:cNvPr id="1" name=""/>
        <p:cNvGrpSpPr/>
        <p:nvPr/>
      </p:nvGrpSpPr>
      <p:grpSpPr>
        <a:xfrm>
          <a:off x="0" y="0"/>
          <a:ext cx="0" cy="0"/>
          <a:chOff x="0" y="0"/>
          <a:chExt cx="0" cy="0"/>
        </a:xfrm>
      </p:grpSpPr>
      <p:sp>
        <p:nvSpPr>
          <p:cNvPr id="5" name="TextBox 10"/>
          <p:cNvSpPr txBox="1"/>
          <p:nvPr userDrawn="1"/>
        </p:nvSpPr>
        <p:spPr>
          <a:xfrm>
            <a:off x="11677657" y="97367"/>
            <a:ext cx="410633" cy="292384"/>
          </a:xfrm>
          <a:prstGeom prst="rect">
            <a:avLst/>
          </a:prstGeom>
          <a:noFill/>
        </p:spPr>
        <p:txBody>
          <a:bodyPr lIns="121906" tIns="60953" rIns="121906" bIns="60953">
            <a:spAutoFit/>
          </a:bodyPr>
          <a:lstStyle/>
          <a:p>
            <a:pPr defTabSz="609523">
              <a:defRPr/>
            </a:pPr>
            <a:fld id="{960627E0-FB1C-4DA5-9544-2CABCE6D6CA0}" type="slidenum">
              <a:rPr lang="en-US" sz="1100">
                <a:solidFill>
                  <a:srgbClr val="2D2D2D"/>
                </a:solidFill>
                <a:latin typeface="Arial"/>
                <a:cs typeface="Arial" charset="0"/>
              </a:rPr>
              <a:pPr defTabSz="609523">
                <a:defRPr/>
              </a:pPr>
              <a:t>‹#›</a:t>
            </a:fld>
            <a:endParaRPr lang="en-US" sz="1100" dirty="0">
              <a:solidFill>
                <a:srgbClr val="2D2D2D"/>
              </a:solidFill>
              <a:latin typeface="Arial"/>
              <a:cs typeface="Arial" charset="0"/>
            </a:endParaRPr>
          </a:p>
        </p:txBody>
      </p:sp>
      <p:sp>
        <p:nvSpPr>
          <p:cNvPr id="6" name="TextBox 13"/>
          <p:cNvSpPr txBox="1"/>
          <p:nvPr userDrawn="1"/>
        </p:nvSpPr>
        <p:spPr>
          <a:xfrm>
            <a:off x="203206" y="97367"/>
            <a:ext cx="529167" cy="292384"/>
          </a:xfrm>
          <a:prstGeom prst="rect">
            <a:avLst/>
          </a:prstGeom>
          <a:noFill/>
        </p:spPr>
        <p:txBody>
          <a:bodyPr lIns="121906" tIns="60953" rIns="121906" bIns="60953">
            <a:spAutoFit/>
          </a:bodyPr>
          <a:lstStyle/>
          <a:p>
            <a:pPr defTabSz="609523">
              <a:defRPr/>
            </a:pPr>
            <a:r>
              <a:rPr lang="en-US" sz="1100" dirty="0">
                <a:solidFill>
                  <a:srgbClr val="2D2D2D"/>
                </a:solidFill>
                <a:latin typeface="Arial"/>
                <a:cs typeface="Arial"/>
              </a:rPr>
              <a:t>IBM</a:t>
            </a:r>
          </a:p>
        </p:txBody>
      </p:sp>
      <p:sp>
        <p:nvSpPr>
          <p:cNvPr id="7" name="TextBox 16"/>
          <p:cNvSpPr txBox="1"/>
          <p:nvPr userDrawn="1"/>
        </p:nvSpPr>
        <p:spPr>
          <a:xfrm>
            <a:off x="1661590" y="25400"/>
            <a:ext cx="1748367" cy="292384"/>
          </a:xfrm>
          <a:prstGeom prst="rect">
            <a:avLst/>
          </a:prstGeom>
          <a:noFill/>
        </p:spPr>
        <p:txBody>
          <a:bodyPr lIns="121906" tIns="60953" rIns="121906" bIns="60953">
            <a:spAutoFit/>
          </a:bodyPr>
          <a:lstStyle/>
          <a:p>
            <a:pPr defTabSz="609523">
              <a:defRPr/>
            </a:pPr>
            <a:r>
              <a:rPr lang="en-US" sz="1100" dirty="0">
                <a:solidFill>
                  <a:srgbClr val="2D2D2D"/>
                </a:solidFill>
                <a:latin typeface="Arial"/>
                <a:cs typeface="Arial"/>
              </a:rPr>
              <a:t>_</a:t>
            </a:r>
          </a:p>
        </p:txBody>
      </p:sp>
      <p:pic>
        <p:nvPicPr>
          <p:cNvPr id="8" name="Picture 53"/>
          <p:cNvPicPr>
            <a:picLocks noChangeAspect="1" noChangeArrowheads="1"/>
          </p:cNvPicPr>
          <p:nvPr userDrawn="1"/>
        </p:nvPicPr>
        <p:blipFill>
          <a:blip r:embed="rId2"/>
          <a:srcRect/>
          <a:stretch>
            <a:fillRect/>
          </a:stretch>
        </p:blipFill>
        <p:spPr bwMode="auto">
          <a:xfrm rot="10800000" flipH="1" flipV="1">
            <a:off x="11512551" y="6472773"/>
            <a:ext cx="520700" cy="209551"/>
          </a:xfrm>
          <a:prstGeom prst="rect">
            <a:avLst/>
          </a:prstGeom>
          <a:noFill/>
          <a:ln w="9525">
            <a:noFill/>
            <a:miter lim="800000"/>
            <a:headEnd/>
            <a:tailEnd/>
          </a:ln>
        </p:spPr>
      </p:pic>
      <p:sp>
        <p:nvSpPr>
          <p:cNvPr id="30" name="Picture Placeholder 2"/>
          <p:cNvSpPr>
            <a:spLocks noGrp="1"/>
          </p:cNvSpPr>
          <p:nvPr>
            <p:ph type="pic" sz="quarter" idx="38"/>
          </p:nvPr>
        </p:nvSpPr>
        <p:spPr>
          <a:xfrm>
            <a:off x="3453349" y="740884"/>
            <a:ext cx="4256617" cy="2557477"/>
          </a:xfrm>
          <a:prstGeom prst="rect">
            <a:avLst/>
          </a:prstGeom>
          <a:solidFill>
            <a:schemeClr val="bg1">
              <a:lumMod val="85000"/>
            </a:schemeClr>
          </a:solidFill>
          <a:ln>
            <a:noFill/>
          </a:ln>
        </p:spPr>
        <p:txBody>
          <a:bodyPr vert="horz" lIns="121906" tIns="60953" rIns="121906" bIns="60953"/>
          <a:lstStyle>
            <a:lvl1pPr marL="0" indent="0">
              <a:buNone/>
              <a:defRPr sz="12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22" name="Picture Placeholder 2"/>
          <p:cNvSpPr>
            <a:spLocks noGrp="1"/>
          </p:cNvSpPr>
          <p:nvPr>
            <p:ph type="pic" sz="quarter" idx="40"/>
          </p:nvPr>
        </p:nvSpPr>
        <p:spPr>
          <a:xfrm>
            <a:off x="3453349" y="3414671"/>
            <a:ext cx="4256617" cy="2557477"/>
          </a:xfrm>
          <a:prstGeom prst="rect">
            <a:avLst/>
          </a:prstGeom>
          <a:solidFill>
            <a:schemeClr val="bg1">
              <a:lumMod val="85000"/>
            </a:schemeClr>
          </a:solidFill>
          <a:ln>
            <a:noFill/>
          </a:ln>
        </p:spPr>
        <p:txBody>
          <a:bodyPr vert="horz" lIns="121906" tIns="60953" rIns="121906" bIns="60953"/>
          <a:lstStyle>
            <a:lvl1pPr marL="0" indent="0">
              <a:buNone/>
              <a:defRPr sz="12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27" name="Picture Placeholder 2"/>
          <p:cNvSpPr>
            <a:spLocks noGrp="1"/>
          </p:cNvSpPr>
          <p:nvPr>
            <p:ph type="pic" sz="quarter" idx="41"/>
          </p:nvPr>
        </p:nvSpPr>
        <p:spPr>
          <a:xfrm>
            <a:off x="7823201" y="740884"/>
            <a:ext cx="4091811" cy="5223885"/>
          </a:xfrm>
          <a:prstGeom prst="rect">
            <a:avLst/>
          </a:prstGeom>
          <a:solidFill>
            <a:schemeClr val="bg1">
              <a:lumMod val="85000"/>
            </a:schemeClr>
          </a:solidFill>
          <a:ln>
            <a:noFill/>
          </a:ln>
        </p:spPr>
        <p:txBody>
          <a:bodyPr vert="horz" lIns="121906" tIns="60953" rIns="121906" bIns="60953"/>
          <a:lstStyle>
            <a:lvl1pPr marL="0" indent="0">
              <a:buNone/>
              <a:defRPr sz="1200"/>
            </a:lvl1pPr>
          </a:lstStyle>
          <a:p>
            <a:pPr lvl="0"/>
            <a:endParaRPr lang="en-US" noProof="0" dirty="0" smtClean="0"/>
          </a:p>
          <a:p>
            <a:pPr lvl="0"/>
            <a:endParaRPr lang="en-US" noProof="0" dirty="0" smtClean="0"/>
          </a:p>
          <a:p>
            <a:pPr lvl="0"/>
            <a:endParaRPr lang="en-US" noProof="0" dirty="0" smtClean="0"/>
          </a:p>
          <a:p>
            <a:pPr lvl="0"/>
            <a:endParaRPr lang="en-US" noProof="0" dirty="0"/>
          </a:p>
        </p:txBody>
      </p:sp>
    </p:spTree>
    <p:extLst>
      <p:ext uri="{BB962C8B-B14F-4D97-AF65-F5344CB8AC3E}">
        <p14:creationId xmlns:p14="http://schemas.microsoft.com/office/powerpoint/2010/main" val="347677660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Image_12">
    <p:spTree>
      <p:nvGrpSpPr>
        <p:cNvPr id="1" name=""/>
        <p:cNvGrpSpPr/>
        <p:nvPr/>
      </p:nvGrpSpPr>
      <p:grpSpPr>
        <a:xfrm>
          <a:off x="0" y="0"/>
          <a:ext cx="0" cy="0"/>
          <a:chOff x="0" y="0"/>
          <a:chExt cx="0" cy="0"/>
        </a:xfrm>
      </p:grpSpPr>
      <p:sp>
        <p:nvSpPr>
          <p:cNvPr id="3" name="Rectangle 13"/>
          <p:cNvSpPr/>
          <p:nvPr userDrawn="1"/>
        </p:nvSpPr>
        <p:spPr>
          <a:xfrm>
            <a:off x="0" y="0"/>
            <a:ext cx="12192000" cy="6858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121906" tIns="60953" rIns="121906" bIns="60953" anchor="ctr"/>
          <a:lstStyle/>
          <a:p>
            <a:pPr algn="ctr" defTabSz="609523">
              <a:defRPr/>
            </a:pPr>
            <a:endParaRPr lang="en-US" sz="1900" dirty="0">
              <a:solidFill>
                <a:prstClr val="white"/>
              </a:solidFill>
              <a:latin typeface="Arial"/>
            </a:endParaRPr>
          </a:p>
        </p:txBody>
      </p:sp>
      <p:sp>
        <p:nvSpPr>
          <p:cNvPr id="4" name="TextBox 11"/>
          <p:cNvSpPr txBox="1"/>
          <p:nvPr userDrawn="1"/>
        </p:nvSpPr>
        <p:spPr>
          <a:xfrm>
            <a:off x="11677657" y="97367"/>
            <a:ext cx="410633" cy="292384"/>
          </a:xfrm>
          <a:prstGeom prst="rect">
            <a:avLst/>
          </a:prstGeom>
          <a:noFill/>
        </p:spPr>
        <p:txBody>
          <a:bodyPr lIns="121906" tIns="60953" rIns="121906" bIns="60953">
            <a:spAutoFit/>
          </a:bodyPr>
          <a:lstStyle/>
          <a:p>
            <a:pPr defTabSz="609523">
              <a:defRPr/>
            </a:pPr>
            <a:fld id="{5CB8B404-99E4-4A57-893A-4C1865D634C3}" type="slidenum">
              <a:rPr lang="en-US" sz="1100">
                <a:solidFill>
                  <a:srgbClr val="FFFFFF"/>
                </a:solidFill>
                <a:latin typeface="Arial"/>
                <a:cs typeface="Arial" charset="0"/>
              </a:rPr>
              <a:pPr defTabSz="609523">
                <a:defRPr/>
              </a:pPr>
              <a:t>‹#›</a:t>
            </a:fld>
            <a:endParaRPr lang="en-US" sz="1100" dirty="0">
              <a:solidFill>
                <a:srgbClr val="FFFFFF"/>
              </a:solidFill>
              <a:latin typeface="Arial"/>
              <a:cs typeface="Arial" charset="0"/>
            </a:endParaRPr>
          </a:p>
        </p:txBody>
      </p:sp>
      <p:sp>
        <p:nvSpPr>
          <p:cNvPr id="5" name="TextBox 12"/>
          <p:cNvSpPr txBox="1"/>
          <p:nvPr userDrawn="1"/>
        </p:nvSpPr>
        <p:spPr>
          <a:xfrm>
            <a:off x="203206" y="97367"/>
            <a:ext cx="529167" cy="292384"/>
          </a:xfrm>
          <a:prstGeom prst="rect">
            <a:avLst/>
          </a:prstGeom>
          <a:noFill/>
        </p:spPr>
        <p:txBody>
          <a:bodyPr lIns="121906" tIns="60953" rIns="121906" bIns="60953">
            <a:spAutoFit/>
          </a:bodyPr>
          <a:lstStyle/>
          <a:p>
            <a:pPr defTabSz="609523">
              <a:defRPr/>
            </a:pPr>
            <a:r>
              <a:rPr lang="en-US" sz="1100" dirty="0">
                <a:solidFill>
                  <a:srgbClr val="FFFFFF"/>
                </a:solidFill>
                <a:latin typeface="Arial"/>
                <a:cs typeface="Arial"/>
              </a:rPr>
              <a:t>IBM</a:t>
            </a:r>
          </a:p>
        </p:txBody>
      </p:sp>
      <p:sp>
        <p:nvSpPr>
          <p:cNvPr id="6" name="TextBox 14"/>
          <p:cNvSpPr txBox="1"/>
          <p:nvPr userDrawn="1"/>
        </p:nvSpPr>
        <p:spPr>
          <a:xfrm>
            <a:off x="1661590" y="25400"/>
            <a:ext cx="1748367" cy="292384"/>
          </a:xfrm>
          <a:prstGeom prst="rect">
            <a:avLst/>
          </a:prstGeom>
          <a:noFill/>
        </p:spPr>
        <p:txBody>
          <a:bodyPr lIns="121906" tIns="60953" rIns="121906" bIns="60953">
            <a:spAutoFit/>
          </a:bodyPr>
          <a:lstStyle/>
          <a:p>
            <a:pPr defTabSz="609523">
              <a:defRPr/>
            </a:pPr>
            <a:r>
              <a:rPr lang="en-US" sz="1100" dirty="0">
                <a:solidFill>
                  <a:srgbClr val="FFFFFF"/>
                </a:solidFill>
                <a:latin typeface="Arial"/>
                <a:cs typeface="Arial"/>
              </a:rPr>
              <a:t>_</a:t>
            </a:r>
          </a:p>
        </p:txBody>
      </p:sp>
      <p:pic>
        <p:nvPicPr>
          <p:cNvPr id="7" name="Picture 53"/>
          <p:cNvPicPr>
            <a:picLocks noChangeAspect="1" noChangeArrowheads="1"/>
          </p:cNvPicPr>
          <p:nvPr userDrawn="1"/>
        </p:nvPicPr>
        <p:blipFill>
          <a:blip r:embed="rId2"/>
          <a:srcRect/>
          <a:stretch>
            <a:fillRect/>
          </a:stretch>
        </p:blipFill>
        <p:spPr bwMode="auto">
          <a:xfrm rot="10800000" flipH="1" flipV="1">
            <a:off x="11512551" y="6472773"/>
            <a:ext cx="520700" cy="209551"/>
          </a:xfrm>
          <a:prstGeom prst="rect">
            <a:avLst/>
          </a:prstGeom>
          <a:noFill/>
          <a:ln w="9525">
            <a:noFill/>
            <a:miter lim="800000"/>
            <a:headEnd/>
            <a:tailEnd/>
          </a:ln>
        </p:spPr>
      </p:pic>
      <p:sp>
        <p:nvSpPr>
          <p:cNvPr id="11" name="Picture Placeholder 2"/>
          <p:cNvSpPr>
            <a:spLocks noGrp="1"/>
          </p:cNvSpPr>
          <p:nvPr>
            <p:ph type="pic" sz="quarter" idx="30"/>
          </p:nvPr>
        </p:nvSpPr>
        <p:spPr>
          <a:xfrm>
            <a:off x="310096" y="1475270"/>
            <a:ext cx="11560989" cy="4489503"/>
          </a:xfrm>
          <a:prstGeom prst="rect">
            <a:avLst/>
          </a:prstGeom>
          <a:solidFill>
            <a:schemeClr val="bg1">
              <a:lumMod val="85000"/>
            </a:schemeClr>
          </a:solidFill>
        </p:spPr>
        <p:txBody>
          <a:bodyPr vert="horz" lIns="121906" tIns="60953" rIns="121906" bIns="60953"/>
          <a:lstStyle>
            <a:lvl1pPr marL="0" indent="0">
              <a:buNone/>
              <a:defRPr sz="1200"/>
            </a:lvl1pPr>
          </a:lstStyle>
          <a:p>
            <a:pPr lvl="0"/>
            <a:endParaRPr lang="en-US" noProof="0" dirty="0" smtClean="0"/>
          </a:p>
          <a:p>
            <a:pPr lvl="0"/>
            <a:endParaRPr lang="en-US" noProof="0" dirty="0" smtClean="0"/>
          </a:p>
          <a:p>
            <a:pPr lvl="0"/>
            <a:endParaRPr lang="en-US" noProof="0" dirty="0" smtClean="0"/>
          </a:p>
          <a:p>
            <a:pPr lvl="0"/>
            <a:endParaRPr lang="en-US" noProof="0" dirty="0"/>
          </a:p>
        </p:txBody>
      </p:sp>
    </p:spTree>
    <p:extLst>
      <p:ext uri="{BB962C8B-B14F-4D97-AF65-F5344CB8AC3E}">
        <p14:creationId xmlns:p14="http://schemas.microsoft.com/office/powerpoint/2010/main" val="11711288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Image_13">
    <p:spTree>
      <p:nvGrpSpPr>
        <p:cNvPr id="1" name=""/>
        <p:cNvGrpSpPr/>
        <p:nvPr/>
      </p:nvGrpSpPr>
      <p:grpSpPr>
        <a:xfrm>
          <a:off x="0" y="0"/>
          <a:ext cx="0" cy="0"/>
          <a:chOff x="0" y="0"/>
          <a:chExt cx="0" cy="0"/>
        </a:xfrm>
      </p:grpSpPr>
      <p:sp>
        <p:nvSpPr>
          <p:cNvPr id="5" name="Rectangle 13"/>
          <p:cNvSpPr/>
          <p:nvPr userDrawn="1"/>
        </p:nvSpPr>
        <p:spPr>
          <a:xfrm>
            <a:off x="0" y="0"/>
            <a:ext cx="12192000" cy="6858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121906" tIns="60953" rIns="121906" bIns="60953" anchor="ctr"/>
          <a:lstStyle/>
          <a:p>
            <a:pPr algn="ctr" defTabSz="609523">
              <a:defRPr/>
            </a:pPr>
            <a:endParaRPr lang="en-US" sz="1900" dirty="0">
              <a:solidFill>
                <a:prstClr val="white"/>
              </a:solidFill>
              <a:latin typeface="Arial"/>
            </a:endParaRPr>
          </a:p>
        </p:txBody>
      </p:sp>
      <p:sp>
        <p:nvSpPr>
          <p:cNvPr id="6" name="TextBox 11"/>
          <p:cNvSpPr txBox="1"/>
          <p:nvPr userDrawn="1"/>
        </p:nvSpPr>
        <p:spPr>
          <a:xfrm>
            <a:off x="11677657" y="97367"/>
            <a:ext cx="410633" cy="292384"/>
          </a:xfrm>
          <a:prstGeom prst="rect">
            <a:avLst/>
          </a:prstGeom>
          <a:noFill/>
        </p:spPr>
        <p:txBody>
          <a:bodyPr lIns="121906" tIns="60953" rIns="121906" bIns="60953">
            <a:spAutoFit/>
          </a:bodyPr>
          <a:lstStyle/>
          <a:p>
            <a:pPr defTabSz="609523">
              <a:defRPr/>
            </a:pPr>
            <a:fld id="{D78F6F3A-CBB8-4898-96E7-DF9591AABB94}" type="slidenum">
              <a:rPr lang="en-US" sz="1100">
                <a:solidFill>
                  <a:srgbClr val="FFFFFF"/>
                </a:solidFill>
                <a:latin typeface="Arial"/>
                <a:cs typeface="Arial" charset="0"/>
              </a:rPr>
              <a:pPr defTabSz="609523">
                <a:defRPr/>
              </a:pPr>
              <a:t>‹#›</a:t>
            </a:fld>
            <a:endParaRPr lang="en-US" sz="1100" dirty="0">
              <a:solidFill>
                <a:srgbClr val="FFFFFF"/>
              </a:solidFill>
              <a:latin typeface="Arial"/>
              <a:cs typeface="Arial" charset="0"/>
            </a:endParaRPr>
          </a:p>
        </p:txBody>
      </p:sp>
      <p:sp>
        <p:nvSpPr>
          <p:cNvPr id="7" name="TextBox 12"/>
          <p:cNvSpPr txBox="1"/>
          <p:nvPr userDrawn="1"/>
        </p:nvSpPr>
        <p:spPr>
          <a:xfrm>
            <a:off x="203206" y="97367"/>
            <a:ext cx="529167" cy="292384"/>
          </a:xfrm>
          <a:prstGeom prst="rect">
            <a:avLst/>
          </a:prstGeom>
          <a:noFill/>
        </p:spPr>
        <p:txBody>
          <a:bodyPr lIns="121906" tIns="60953" rIns="121906" bIns="60953">
            <a:spAutoFit/>
          </a:bodyPr>
          <a:lstStyle/>
          <a:p>
            <a:pPr defTabSz="609523">
              <a:defRPr/>
            </a:pPr>
            <a:r>
              <a:rPr lang="en-US" sz="1100" dirty="0">
                <a:solidFill>
                  <a:srgbClr val="FFFFFF"/>
                </a:solidFill>
                <a:latin typeface="Arial"/>
                <a:cs typeface="Arial"/>
              </a:rPr>
              <a:t>IBM</a:t>
            </a:r>
          </a:p>
        </p:txBody>
      </p:sp>
      <p:sp>
        <p:nvSpPr>
          <p:cNvPr id="8" name="TextBox 14"/>
          <p:cNvSpPr txBox="1"/>
          <p:nvPr userDrawn="1"/>
        </p:nvSpPr>
        <p:spPr>
          <a:xfrm>
            <a:off x="1661590" y="25400"/>
            <a:ext cx="1748367" cy="292384"/>
          </a:xfrm>
          <a:prstGeom prst="rect">
            <a:avLst/>
          </a:prstGeom>
          <a:noFill/>
        </p:spPr>
        <p:txBody>
          <a:bodyPr lIns="121906" tIns="60953" rIns="121906" bIns="60953">
            <a:spAutoFit/>
          </a:bodyPr>
          <a:lstStyle/>
          <a:p>
            <a:pPr defTabSz="609523">
              <a:defRPr/>
            </a:pPr>
            <a:r>
              <a:rPr lang="en-US" sz="1100" dirty="0">
                <a:solidFill>
                  <a:srgbClr val="FFFFFF"/>
                </a:solidFill>
                <a:latin typeface="Arial"/>
                <a:cs typeface="Arial"/>
              </a:rPr>
              <a:t>_</a:t>
            </a:r>
          </a:p>
        </p:txBody>
      </p:sp>
      <p:pic>
        <p:nvPicPr>
          <p:cNvPr id="9" name="Picture 53"/>
          <p:cNvPicPr>
            <a:picLocks noChangeAspect="1" noChangeArrowheads="1"/>
          </p:cNvPicPr>
          <p:nvPr userDrawn="1"/>
        </p:nvPicPr>
        <p:blipFill>
          <a:blip r:embed="rId2"/>
          <a:srcRect/>
          <a:stretch>
            <a:fillRect/>
          </a:stretch>
        </p:blipFill>
        <p:spPr bwMode="auto">
          <a:xfrm rot="10800000" flipH="1" flipV="1">
            <a:off x="11512551" y="6472773"/>
            <a:ext cx="520700" cy="209551"/>
          </a:xfrm>
          <a:prstGeom prst="rect">
            <a:avLst/>
          </a:prstGeom>
          <a:noFill/>
          <a:ln w="9525">
            <a:noFill/>
            <a:miter lim="800000"/>
            <a:headEnd/>
            <a:tailEnd/>
          </a:ln>
        </p:spPr>
      </p:pic>
      <p:sp>
        <p:nvSpPr>
          <p:cNvPr id="11" name="Picture Placeholder 2"/>
          <p:cNvSpPr>
            <a:spLocks noGrp="1"/>
          </p:cNvSpPr>
          <p:nvPr>
            <p:ph type="pic" sz="quarter" idx="30"/>
          </p:nvPr>
        </p:nvSpPr>
        <p:spPr>
          <a:xfrm>
            <a:off x="310096" y="1486716"/>
            <a:ext cx="3764301" cy="4489503"/>
          </a:xfrm>
          <a:prstGeom prst="rect">
            <a:avLst/>
          </a:prstGeom>
          <a:solidFill>
            <a:schemeClr val="bg1">
              <a:lumMod val="85000"/>
            </a:schemeClr>
          </a:solidFill>
          <a:ln>
            <a:noFill/>
          </a:ln>
        </p:spPr>
        <p:txBody>
          <a:bodyPr vert="horz" lIns="121906" tIns="60953" rIns="121906" bIns="60953"/>
          <a:lstStyle>
            <a:lvl1pPr marL="0" indent="0">
              <a:buNone/>
              <a:defRPr sz="12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34" name="Picture Placeholder 2"/>
          <p:cNvSpPr>
            <a:spLocks noGrp="1"/>
          </p:cNvSpPr>
          <p:nvPr>
            <p:ph type="pic" sz="quarter" idx="32"/>
          </p:nvPr>
        </p:nvSpPr>
        <p:spPr>
          <a:xfrm>
            <a:off x="4200812" y="1482487"/>
            <a:ext cx="3764301" cy="4489503"/>
          </a:xfrm>
          <a:prstGeom prst="rect">
            <a:avLst/>
          </a:prstGeom>
          <a:solidFill>
            <a:schemeClr val="bg1">
              <a:lumMod val="85000"/>
            </a:schemeClr>
          </a:solidFill>
          <a:ln>
            <a:noFill/>
          </a:ln>
        </p:spPr>
        <p:txBody>
          <a:bodyPr vert="horz" lIns="121906" tIns="60953" rIns="121906" bIns="60953"/>
          <a:lstStyle>
            <a:lvl1pPr marL="0" indent="0">
              <a:buNone/>
              <a:defRPr sz="12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35" name="Picture Placeholder 2"/>
          <p:cNvSpPr>
            <a:spLocks noGrp="1"/>
          </p:cNvSpPr>
          <p:nvPr>
            <p:ph type="pic" sz="quarter" idx="33"/>
          </p:nvPr>
        </p:nvSpPr>
        <p:spPr>
          <a:xfrm>
            <a:off x="8091528" y="1482487"/>
            <a:ext cx="3764301" cy="4489503"/>
          </a:xfrm>
          <a:prstGeom prst="rect">
            <a:avLst/>
          </a:prstGeom>
          <a:solidFill>
            <a:schemeClr val="bg1">
              <a:lumMod val="85000"/>
            </a:schemeClr>
          </a:solidFill>
          <a:ln>
            <a:noFill/>
          </a:ln>
        </p:spPr>
        <p:txBody>
          <a:bodyPr vert="horz" lIns="121906" tIns="60953" rIns="121906" bIns="60953"/>
          <a:lstStyle>
            <a:lvl1pPr marL="0" indent="0">
              <a:buNone/>
              <a:defRPr sz="1200"/>
            </a:lvl1pPr>
          </a:lstStyle>
          <a:p>
            <a:pPr lvl="0"/>
            <a:endParaRPr lang="en-US" noProof="0" dirty="0" smtClean="0"/>
          </a:p>
          <a:p>
            <a:pPr lvl="0"/>
            <a:endParaRPr lang="en-US" noProof="0" dirty="0" smtClean="0"/>
          </a:p>
          <a:p>
            <a:pPr lvl="0"/>
            <a:endParaRPr lang="en-US" noProof="0" dirty="0" smtClean="0"/>
          </a:p>
          <a:p>
            <a:pPr lvl="0"/>
            <a:endParaRPr lang="en-US" noProof="0" dirty="0"/>
          </a:p>
        </p:txBody>
      </p:sp>
    </p:spTree>
    <p:extLst>
      <p:ext uri="{BB962C8B-B14F-4D97-AF65-F5344CB8AC3E}">
        <p14:creationId xmlns:p14="http://schemas.microsoft.com/office/powerpoint/2010/main" val="44828077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Image_14">
    <p:spTree>
      <p:nvGrpSpPr>
        <p:cNvPr id="1" name=""/>
        <p:cNvGrpSpPr/>
        <p:nvPr/>
      </p:nvGrpSpPr>
      <p:grpSpPr>
        <a:xfrm>
          <a:off x="0" y="0"/>
          <a:ext cx="0" cy="0"/>
          <a:chOff x="0" y="0"/>
          <a:chExt cx="0" cy="0"/>
        </a:xfrm>
      </p:grpSpPr>
      <p:sp>
        <p:nvSpPr>
          <p:cNvPr id="8" name="Rectangle 16"/>
          <p:cNvSpPr/>
          <p:nvPr userDrawn="1"/>
        </p:nvSpPr>
        <p:spPr>
          <a:xfrm>
            <a:off x="0" y="0"/>
            <a:ext cx="12192000" cy="6858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121906" tIns="60953" rIns="121906" bIns="60953" anchor="ctr"/>
          <a:lstStyle/>
          <a:p>
            <a:pPr algn="ctr" defTabSz="609523">
              <a:defRPr/>
            </a:pPr>
            <a:endParaRPr lang="en-US" sz="1900" dirty="0">
              <a:solidFill>
                <a:prstClr val="white"/>
              </a:solidFill>
              <a:latin typeface="Arial"/>
            </a:endParaRPr>
          </a:p>
        </p:txBody>
      </p:sp>
      <p:sp>
        <p:nvSpPr>
          <p:cNvPr id="9" name="TextBox 11"/>
          <p:cNvSpPr txBox="1"/>
          <p:nvPr userDrawn="1"/>
        </p:nvSpPr>
        <p:spPr>
          <a:xfrm>
            <a:off x="11677657" y="97367"/>
            <a:ext cx="410633" cy="292384"/>
          </a:xfrm>
          <a:prstGeom prst="rect">
            <a:avLst/>
          </a:prstGeom>
          <a:noFill/>
        </p:spPr>
        <p:txBody>
          <a:bodyPr lIns="121906" tIns="60953" rIns="121906" bIns="60953">
            <a:spAutoFit/>
          </a:bodyPr>
          <a:lstStyle/>
          <a:p>
            <a:pPr defTabSz="609523">
              <a:defRPr/>
            </a:pPr>
            <a:fld id="{DF0BA897-81B7-4B58-80DB-86442350261C}" type="slidenum">
              <a:rPr lang="en-US" sz="1100">
                <a:solidFill>
                  <a:srgbClr val="FFFFFF"/>
                </a:solidFill>
                <a:latin typeface="Arial"/>
                <a:cs typeface="Arial" charset="0"/>
              </a:rPr>
              <a:pPr defTabSz="609523">
                <a:defRPr/>
              </a:pPr>
              <a:t>‹#›</a:t>
            </a:fld>
            <a:endParaRPr lang="en-US" sz="1100" dirty="0">
              <a:solidFill>
                <a:srgbClr val="FFFFFF"/>
              </a:solidFill>
              <a:latin typeface="Arial"/>
              <a:cs typeface="Arial" charset="0"/>
            </a:endParaRPr>
          </a:p>
        </p:txBody>
      </p:sp>
      <p:sp>
        <p:nvSpPr>
          <p:cNvPr id="10" name="TextBox 12"/>
          <p:cNvSpPr txBox="1"/>
          <p:nvPr userDrawn="1"/>
        </p:nvSpPr>
        <p:spPr>
          <a:xfrm>
            <a:off x="203206" y="97367"/>
            <a:ext cx="529167" cy="292384"/>
          </a:xfrm>
          <a:prstGeom prst="rect">
            <a:avLst/>
          </a:prstGeom>
          <a:noFill/>
        </p:spPr>
        <p:txBody>
          <a:bodyPr lIns="121906" tIns="60953" rIns="121906" bIns="60953">
            <a:spAutoFit/>
          </a:bodyPr>
          <a:lstStyle/>
          <a:p>
            <a:pPr defTabSz="609523">
              <a:defRPr/>
            </a:pPr>
            <a:r>
              <a:rPr lang="en-US" sz="1100" dirty="0">
                <a:solidFill>
                  <a:srgbClr val="FFFFFF"/>
                </a:solidFill>
                <a:latin typeface="Arial"/>
                <a:cs typeface="Arial"/>
              </a:rPr>
              <a:t>IBM</a:t>
            </a:r>
          </a:p>
        </p:txBody>
      </p:sp>
      <p:sp>
        <p:nvSpPr>
          <p:cNvPr id="12" name="TextBox 14"/>
          <p:cNvSpPr txBox="1"/>
          <p:nvPr userDrawn="1"/>
        </p:nvSpPr>
        <p:spPr>
          <a:xfrm>
            <a:off x="1661590" y="25400"/>
            <a:ext cx="1748367" cy="292384"/>
          </a:xfrm>
          <a:prstGeom prst="rect">
            <a:avLst/>
          </a:prstGeom>
          <a:noFill/>
        </p:spPr>
        <p:txBody>
          <a:bodyPr lIns="121906" tIns="60953" rIns="121906" bIns="60953">
            <a:spAutoFit/>
          </a:bodyPr>
          <a:lstStyle/>
          <a:p>
            <a:pPr defTabSz="609523">
              <a:defRPr/>
            </a:pPr>
            <a:r>
              <a:rPr lang="en-US" sz="1100" dirty="0">
                <a:solidFill>
                  <a:srgbClr val="FFFFFF"/>
                </a:solidFill>
                <a:latin typeface="Arial"/>
                <a:cs typeface="Arial"/>
              </a:rPr>
              <a:t>_</a:t>
            </a:r>
          </a:p>
        </p:txBody>
      </p:sp>
      <p:pic>
        <p:nvPicPr>
          <p:cNvPr id="13" name="Picture 53"/>
          <p:cNvPicPr>
            <a:picLocks noChangeAspect="1" noChangeArrowheads="1"/>
          </p:cNvPicPr>
          <p:nvPr userDrawn="1"/>
        </p:nvPicPr>
        <p:blipFill>
          <a:blip r:embed="rId2"/>
          <a:srcRect/>
          <a:stretch>
            <a:fillRect/>
          </a:stretch>
        </p:blipFill>
        <p:spPr bwMode="auto">
          <a:xfrm rot="10800000" flipH="1" flipV="1">
            <a:off x="11512551" y="6472773"/>
            <a:ext cx="520700" cy="209551"/>
          </a:xfrm>
          <a:prstGeom prst="rect">
            <a:avLst/>
          </a:prstGeom>
          <a:noFill/>
          <a:ln w="9525">
            <a:noFill/>
            <a:miter lim="800000"/>
            <a:headEnd/>
            <a:tailEnd/>
          </a:ln>
        </p:spPr>
      </p:pic>
      <p:sp>
        <p:nvSpPr>
          <p:cNvPr id="11" name="Picture Placeholder 2"/>
          <p:cNvSpPr>
            <a:spLocks noGrp="1"/>
          </p:cNvSpPr>
          <p:nvPr>
            <p:ph type="pic" sz="quarter" idx="30"/>
          </p:nvPr>
        </p:nvSpPr>
        <p:spPr>
          <a:xfrm>
            <a:off x="310096" y="1486716"/>
            <a:ext cx="3764301" cy="2183109"/>
          </a:xfrm>
          <a:prstGeom prst="rect">
            <a:avLst/>
          </a:prstGeom>
          <a:solidFill>
            <a:schemeClr val="bg1">
              <a:lumMod val="85000"/>
            </a:schemeClr>
          </a:solidFill>
          <a:ln>
            <a:noFill/>
          </a:ln>
        </p:spPr>
        <p:txBody>
          <a:bodyPr vert="horz" lIns="121906" tIns="60953" rIns="121906" bIns="60953"/>
          <a:lstStyle>
            <a:lvl1pPr marL="0" indent="0">
              <a:buNone/>
              <a:defRPr sz="12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24" name="Picture Placeholder 2"/>
          <p:cNvSpPr>
            <a:spLocks noGrp="1"/>
          </p:cNvSpPr>
          <p:nvPr>
            <p:ph type="pic" sz="quarter" idx="34"/>
          </p:nvPr>
        </p:nvSpPr>
        <p:spPr>
          <a:xfrm>
            <a:off x="4200812" y="1482481"/>
            <a:ext cx="3764301" cy="2197544"/>
          </a:xfrm>
          <a:prstGeom prst="rect">
            <a:avLst/>
          </a:prstGeom>
          <a:solidFill>
            <a:schemeClr val="bg1">
              <a:lumMod val="85000"/>
            </a:schemeClr>
          </a:solidFill>
          <a:ln>
            <a:noFill/>
          </a:ln>
        </p:spPr>
        <p:txBody>
          <a:bodyPr vert="horz" lIns="121906" tIns="60953" rIns="121906" bIns="60953"/>
          <a:lstStyle>
            <a:lvl1pPr marL="0" indent="0">
              <a:buNone/>
              <a:defRPr sz="12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25" name="Picture Placeholder 2"/>
          <p:cNvSpPr>
            <a:spLocks noGrp="1"/>
          </p:cNvSpPr>
          <p:nvPr>
            <p:ph type="pic" sz="quarter" idx="35"/>
          </p:nvPr>
        </p:nvSpPr>
        <p:spPr>
          <a:xfrm>
            <a:off x="310096" y="3789040"/>
            <a:ext cx="3764301" cy="2183109"/>
          </a:xfrm>
          <a:prstGeom prst="rect">
            <a:avLst/>
          </a:prstGeom>
          <a:solidFill>
            <a:schemeClr val="bg1">
              <a:lumMod val="85000"/>
            </a:schemeClr>
          </a:solidFill>
          <a:ln>
            <a:noFill/>
          </a:ln>
        </p:spPr>
        <p:txBody>
          <a:bodyPr vert="horz" lIns="121906" tIns="60953" rIns="121906" bIns="60953"/>
          <a:lstStyle>
            <a:lvl1pPr marL="0" indent="0">
              <a:buNone/>
              <a:defRPr sz="12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29" name="Picture Placeholder 2"/>
          <p:cNvSpPr>
            <a:spLocks noGrp="1"/>
          </p:cNvSpPr>
          <p:nvPr>
            <p:ph type="pic" sz="quarter" idx="37"/>
          </p:nvPr>
        </p:nvSpPr>
        <p:spPr>
          <a:xfrm>
            <a:off x="8091528" y="1482481"/>
            <a:ext cx="3764301" cy="2197544"/>
          </a:xfrm>
          <a:prstGeom prst="rect">
            <a:avLst/>
          </a:prstGeom>
          <a:solidFill>
            <a:schemeClr val="bg1">
              <a:lumMod val="85000"/>
            </a:schemeClr>
          </a:solidFill>
          <a:ln>
            <a:noFill/>
          </a:ln>
        </p:spPr>
        <p:txBody>
          <a:bodyPr vert="horz" lIns="121906" tIns="60953" rIns="121906" bIns="60953"/>
          <a:lstStyle>
            <a:lvl1pPr marL="0" indent="0">
              <a:buNone/>
              <a:defRPr sz="12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30" name="Picture Placeholder 2"/>
          <p:cNvSpPr>
            <a:spLocks noGrp="1"/>
          </p:cNvSpPr>
          <p:nvPr>
            <p:ph type="pic" sz="quarter" idx="38"/>
          </p:nvPr>
        </p:nvSpPr>
        <p:spPr>
          <a:xfrm>
            <a:off x="4200812" y="3789040"/>
            <a:ext cx="3764301" cy="2183109"/>
          </a:xfrm>
          <a:prstGeom prst="rect">
            <a:avLst/>
          </a:prstGeom>
          <a:solidFill>
            <a:schemeClr val="bg1">
              <a:lumMod val="85000"/>
            </a:schemeClr>
          </a:solidFill>
          <a:ln>
            <a:noFill/>
          </a:ln>
        </p:spPr>
        <p:txBody>
          <a:bodyPr vert="horz" lIns="121906" tIns="60953" rIns="121906" bIns="60953"/>
          <a:lstStyle>
            <a:lvl1pPr marL="0" indent="0">
              <a:buNone/>
              <a:defRPr sz="12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31" name="Picture Placeholder 2"/>
          <p:cNvSpPr>
            <a:spLocks noGrp="1"/>
          </p:cNvSpPr>
          <p:nvPr>
            <p:ph type="pic" sz="quarter" idx="39"/>
          </p:nvPr>
        </p:nvSpPr>
        <p:spPr>
          <a:xfrm>
            <a:off x="8091528" y="3789040"/>
            <a:ext cx="3764301" cy="2183109"/>
          </a:xfrm>
          <a:prstGeom prst="rect">
            <a:avLst/>
          </a:prstGeom>
          <a:solidFill>
            <a:schemeClr val="bg1">
              <a:lumMod val="85000"/>
            </a:schemeClr>
          </a:solidFill>
          <a:ln>
            <a:noFill/>
          </a:ln>
        </p:spPr>
        <p:txBody>
          <a:bodyPr vert="horz" lIns="121906" tIns="60953" rIns="121906" bIns="60953"/>
          <a:lstStyle>
            <a:lvl1pPr marL="0" indent="0">
              <a:buNone/>
              <a:defRPr sz="1200"/>
            </a:lvl1pPr>
          </a:lstStyle>
          <a:p>
            <a:pPr lvl="0"/>
            <a:endParaRPr lang="en-US" noProof="0" dirty="0" smtClean="0"/>
          </a:p>
          <a:p>
            <a:pPr lvl="0"/>
            <a:endParaRPr lang="en-US" noProof="0" dirty="0" smtClean="0"/>
          </a:p>
          <a:p>
            <a:pPr lvl="0"/>
            <a:endParaRPr lang="en-US" noProof="0" dirty="0" smtClean="0"/>
          </a:p>
          <a:p>
            <a:pPr lvl="0"/>
            <a:endParaRPr lang="en-US" noProof="0" dirty="0"/>
          </a:p>
        </p:txBody>
      </p:sp>
    </p:spTree>
    <p:extLst>
      <p:ext uri="{BB962C8B-B14F-4D97-AF65-F5344CB8AC3E}">
        <p14:creationId xmlns:p14="http://schemas.microsoft.com/office/powerpoint/2010/main" val="308934464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Image_15">
    <p:spTree>
      <p:nvGrpSpPr>
        <p:cNvPr id="1" name=""/>
        <p:cNvGrpSpPr/>
        <p:nvPr/>
      </p:nvGrpSpPr>
      <p:grpSpPr>
        <a:xfrm>
          <a:off x="0" y="0"/>
          <a:ext cx="0" cy="0"/>
          <a:chOff x="0" y="0"/>
          <a:chExt cx="0" cy="0"/>
        </a:xfrm>
      </p:grpSpPr>
      <p:sp>
        <p:nvSpPr>
          <p:cNvPr id="5" name="Rectangle 10"/>
          <p:cNvSpPr/>
          <p:nvPr userDrawn="1"/>
        </p:nvSpPr>
        <p:spPr>
          <a:xfrm>
            <a:off x="0" y="0"/>
            <a:ext cx="12192000" cy="6858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121906" tIns="60953" rIns="121906" bIns="60953" anchor="ctr"/>
          <a:lstStyle/>
          <a:p>
            <a:pPr algn="ctr" defTabSz="609523">
              <a:defRPr/>
            </a:pPr>
            <a:endParaRPr lang="en-US" sz="1900" dirty="0">
              <a:solidFill>
                <a:prstClr val="white"/>
              </a:solidFill>
              <a:latin typeface="Arial"/>
            </a:endParaRPr>
          </a:p>
        </p:txBody>
      </p:sp>
      <p:sp>
        <p:nvSpPr>
          <p:cNvPr id="6" name="TextBox 11"/>
          <p:cNvSpPr txBox="1"/>
          <p:nvPr userDrawn="1"/>
        </p:nvSpPr>
        <p:spPr>
          <a:xfrm>
            <a:off x="11677657" y="97367"/>
            <a:ext cx="410633" cy="292384"/>
          </a:xfrm>
          <a:prstGeom prst="rect">
            <a:avLst/>
          </a:prstGeom>
          <a:noFill/>
        </p:spPr>
        <p:txBody>
          <a:bodyPr lIns="121906" tIns="60953" rIns="121906" bIns="60953">
            <a:spAutoFit/>
          </a:bodyPr>
          <a:lstStyle/>
          <a:p>
            <a:pPr defTabSz="609523">
              <a:defRPr/>
            </a:pPr>
            <a:fld id="{C7B0DAB9-F471-4EE0-BAD1-B478B8B28ABD}" type="slidenum">
              <a:rPr lang="en-US" sz="1100">
                <a:solidFill>
                  <a:prstClr val="white"/>
                </a:solidFill>
                <a:latin typeface="Arial"/>
                <a:cs typeface="Arial" charset="0"/>
              </a:rPr>
              <a:pPr defTabSz="609523">
                <a:defRPr/>
              </a:pPr>
              <a:t>‹#›</a:t>
            </a:fld>
            <a:endParaRPr lang="en-US" sz="1100" dirty="0">
              <a:solidFill>
                <a:prstClr val="white"/>
              </a:solidFill>
              <a:latin typeface="Arial"/>
              <a:cs typeface="Arial" charset="0"/>
            </a:endParaRPr>
          </a:p>
        </p:txBody>
      </p:sp>
      <p:sp>
        <p:nvSpPr>
          <p:cNvPr id="7" name="TextBox 12"/>
          <p:cNvSpPr txBox="1"/>
          <p:nvPr userDrawn="1"/>
        </p:nvSpPr>
        <p:spPr>
          <a:xfrm>
            <a:off x="203206" y="97367"/>
            <a:ext cx="529167" cy="292384"/>
          </a:xfrm>
          <a:prstGeom prst="rect">
            <a:avLst/>
          </a:prstGeom>
          <a:noFill/>
        </p:spPr>
        <p:txBody>
          <a:bodyPr lIns="121906" tIns="60953" rIns="121906" bIns="60953">
            <a:spAutoFit/>
          </a:bodyPr>
          <a:lstStyle/>
          <a:p>
            <a:pPr defTabSz="609523">
              <a:defRPr/>
            </a:pPr>
            <a:r>
              <a:rPr lang="en-US" sz="1100" dirty="0">
                <a:solidFill>
                  <a:prstClr val="white"/>
                </a:solidFill>
                <a:latin typeface="Arial"/>
                <a:cs typeface="Arial"/>
              </a:rPr>
              <a:t>IBM</a:t>
            </a:r>
          </a:p>
        </p:txBody>
      </p:sp>
      <p:sp>
        <p:nvSpPr>
          <p:cNvPr id="8" name="TextBox 14"/>
          <p:cNvSpPr txBox="1"/>
          <p:nvPr userDrawn="1"/>
        </p:nvSpPr>
        <p:spPr>
          <a:xfrm>
            <a:off x="1661590" y="25400"/>
            <a:ext cx="1748367" cy="292384"/>
          </a:xfrm>
          <a:prstGeom prst="rect">
            <a:avLst/>
          </a:prstGeom>
          <a:noFill/>
        </p:spPr>
        <p:txBody>
          <a:bodyPr lIns="121906" tIns="60953" rIns="121906" bIns="60953">
            <a:spAutoFit/>
          </a:bodyPr>
          <a:lstStyle/>
          <a:p>
            <a:pPr defTabSz="609523">
              <a:defRPr/>
            </a:pPr>
            <a:r>
              <a:rPr lang="en-US" sz="1100" dirty="0">
                <a:solidFill>
                  <a:prstClr val="white"/>
                </a:solidFill>
                <a:latin typeface="Arial"/>
                <a:cs typeface="Arial"/>
              </a:rPr>
              <a:t>_</a:t>
            </a:r>
          </a:p>
        </p:txBody>
      </p:sp>
      <p:pic>
        <p:nvPicPr>
          <p:cNvPr id="9" name="Picture 53"/>
          <p:cNvPicPr>
            <a:picLocks noChangeAspect="1" noChangeArrowheads="1"/>
          </p:cNvPicPr>
          <p:nvPr userDrawn="1"/>
        </p:nvPicPr>
        <p:blipFill>
          <a:blip r:embed="rId2"/>
          <a:srcRect/>
          <a:stretch>
            <a:fillRect/>
          </a:stretch>
        </p:blipFill>
        <p:spPr bwMode="auto">
          <a:xfrm rot="10800000" flipH="1" flipV="1">
            <a:off x="11512551" y="6472773"/>
            <a:ext cx="520700" cy="209551"/>
          </a:xfrm>
          <a:prstGeom prst="rect">
            <a:avLst/>
          </a:prstGeom>
          <a:noFill/>
          <a:ln w="9525">
            <a:noFill/>
            <a:miter lim="800000"/>
            <a:headEnd/>
            <a:tailEnd/>
          </a:ln>
        </p:spPr>
      </p:pic>
      <p:sp>
        <p:nvSpPr>
          <p:cNvPr id="30" name="Picture Placeholder 2"/>
          <p:cNvSpPr>
            <a:spLocks noGrp="1"/>
          </p:cNvSpPr>
          <p:nvPr>
            <p:ph type="pic" sz="quarter" idx="38"/>
          </p:nvPr>
        </p:nvSpPr>
        <p:spPr>
          <a:xfrm>
            <a:off x="3453349" y="740884"/>
            <a:ext cx="4256617" cy="2557477"/>
          </a:xfrm>
          <a:prstGeom prst="rect">
            <a:avLst/>
          </a:prstGeom>
          <a:solidFill>
            <a:schemeClr val="bg1">
              <a:lumMod val="85000"/>
            </a:schemeClr>
          </a:solidFill>
          <a:ln>
            <a:noFill/>
          </a:ln>
        </p:spPr>
        <p:txBody>
          <a:bodyPr vert="horz" lIns="121906" tIns="60953" rIns="121906" bIns="60953"/>
          <a:lstStyle>
            <a:lvl1pPr marL="0" indent="0">
              <a:buNone/>
              <a:defRPr sz="12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22" name="Picture Placeholder 2"/>
          <p:cNvSpPr>
            <a:spLocks noGrp="1"/>
          </p:cNvSpPr>
          <p:nvPr>
            <p:ph type="pic" sz="quarter" idx="40"/>
          </p:nvPr>
        </p:nvSpPr>
        <p:spPr>
          <a:xfrm>
            <a:off x="3453349" y="3414671"/>
            <a:ext cx="4256617" cy="2557477"/>
          </a:xfrm>
          <a:prstGeom prst="rect">
            <a:avLst/>
          </a:prstGeom>
          <a:solidFill>
            <a:schemeClr val="bg1">
              <a:lumMod val="85000"/>
            </a:schemeClr>
          </a:solidFill>
          <a:ln>
            <a:noFill/>
          </a:ln>
        </p:spPr>
        <p:txBody>
          <a:bodyPr vert="horz" lIns="121906" tIns="60953" rIns="121906" bIns="60953"/>
          <a:lstStyle>
            <a:lvl1pPr marL="0" indent="0">
              <a:buNone/>
              <a:defRPr sz="12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27" name="Picture Placeholder 2"/>
          <p:cNvSpPr>
            <a:spLocks noGrp="1"/>
          </p:cNvSpPr>
          <p:nvPr>
            <p:ph type="pic" sz="quarter" idx="41"/>
          </p:nvPr>
        </p:nvSpPr>
        <p:spPr>
          <a:xfrm>
            <a:off x="7823201" y="740884"/>
            <a:ext cx="4091811" cy="5223885"/>
          </a:xfrm>
          <a:prstGeom prst="rect">
            <a:avLst/>
          </a:prstGeom>
          <a:solidFill>
            <a:schemeClr val="bg1">
              <a:lumMod val="85000"/>
            </a:schemeClr>
          </a:solidFill>
          <a:ln>
            <a:noFill/>
          </a:ln>
        </p:spPr>
        <p:txBody>
          <a:bodyPr vert="horz" lIns="121906" tIns="60953" rIns="121906" bIns="60953"/>
          <a:lstStyle>
            <a:lvl1pPr marL="0" indent="0">
              <a:buNone/>
              <a:defRPr sz="1200"/>
            </a:lvl1pPr>
          </a:lstStyle>
          <a:p>
            <a:pPr lvl="0"/>
            <a:endParaRPr lang="en-US" noProof="0" dirty="0" smtClean="0"/>
          </a:p>
          <a:p>
            <a:pPr lvl="0"/>
            <a:endParaRPr lang="en-US" noProof="0" dirty="0" smtClean="0"/>
          </a:p>
          <a:p>
            <a:pPr lvl="0"/>
            <a:endParaRPr lang="en-US" noProof="0" dirty="0" smtClean="0"/>
          </a:p>
          <a:p>
            <a:pPr lvl="0"/>
            <a:endParaRPr lang="en-US" noProof="0" dirty="0"/>
          </a:p>
        </p:txBody>
      </p:sp>
    </p:spTree>
    <p:extLst>
      <p:ext uri="{BB962C8B-B14F-4D97-AF65-F5344CB8AC3E}">
        <p14:creationId xmlns:p14="http://schemas.microsoft.com/office/powerpoint/2010/main" val="263874121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ackground_6">
    <p:spTree>
      <p:nvGrpSpPr>
        <p:cNvPr id="1" name=""/>
        <p:cNvGrpSpPr/>
        <p:nvPr/>
      </p:nvGrpSpPr>
      <p:grpSpPr>
        <a:xfrm>
          <a:off x="0" y="0"/>
          <a:ext cx="0" cy="0"/>
          <a:chOff x="0" y="0"/>
          <a:chExt cx="0" cy="0"/>
        </a:xfrm>
      </p:grpSpPr>
      <p:sp>
        <p:nvSpPr>
          <p:cNvPr id="2" name="Rectangle 10"/>
          <p:cNvSpPr/>
          <p:nvPr userDrawn="1"/>
        </p:nvSpPr>
        <p:spPr>
          <a:xfrm>
            <a:off x="0" y="0"/>
            <a:ext cx="12192000" cy="6858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121906" tIns="60953" rIns="121906" bIns="60953" anchor="ctr"/>
          <a:lstStyle/>
          <a:p>
            <a:pPr algn="ctr" defTabSz="609523">
              <a:defRPr/>
            </a:pPr>
            <a:endParaRPr lang="en-US" sz="1900" dirty="0">
              <a:solidFill>
                <a:srgbClr val="FFFFFF"/>
              </a:solidFill>
              <a:latin typeface="Arial"/>
            </a:endParaRPr>
          </a:p>
        </p:txBody>
      </p:sp>
      <p:sp>
        <p:nvSpPr>
          <p:cNvPr id="3" name="TextBox 11"/>
          <p:cNvSpPr txBox="1"/>
          <p:nvPr userDrawn="1"/>
        </p:nvSpPr>
        <p:spPr>
          <a:xfrm>
            <a:off x="11677657" y="97367"/>
            <a:ext cx="410633" cy="292384"/>
          </a:xfrm>
          <a:prstGeom prst="rect">
            <a:avLst/>
          </a:prstGeom>
          <a:noFill/>
        </p:spPr>
        <p:txBody>
          <a:bodyPr lIns="121906" tIns="60953" rIns="121906" bIns="60953">
            <a:spAutoFit/>
          </a:bodyPr>
          <a:lstStyle/>
          <a:p>
            <a:pPr defTabSz="609523">
              <a:defRPr/>
            </a:pPr>
            <a:fld id="{ABFC3F30-FF48-4EE1-A9E0-27A7A1BBC67B}" type="slidenum">
              <a:rPr lang="en-US" sz="1100">
                <a:solidFill>
                  <a:srgbClr val="FFFFFF"/>
                </a:solidFill>
                <a:latin typeface="Arial"/>
                <a:cs typeface="Arial" charset="0"/>
              </a:rPr>
              <a:pPr defTabSz="609523">
                <a:defRPr/>
              </a:pPr>
              <a:t>‹#›</a:t>
            </a:fld>
            <a:endParaRPr lang="en-US" sz="1100" dirty="0">
              <a:solidFill>
                <a:srgbClr val="FFFFFF"/>
              </a:solidFill>
              <a:latin typeface="Arial"/>
              <a:cs typeface="Arial" charset="0"/>
            </a:endParaRPr>
          </a:p>
        </p:txBody>
      </p:sp>
      <p:sp>
        <p:nvSpPr>
          <p:cNvPr id="4" name="TextBox 12"/>
          <p:cNvSpPr txBox="1"/>
          <p:nvPr userDrawn="1"/>
        </p:nvSpPr>
        <p:spPr>
          <a:xfrm>
            <a:off x="203206" y="97367"/>
            <a:ext cx="529167" cy="292384"/>
          </a:xfrm>
          <a:prstGeom prst="rect">
            <a:avLst/>
          </a:prstGeom>
          <a:noFill/>
        </p:spPr>
        <p:txBody>
          <a:bodyPr lIns="121906" tIns="60953" rIns="121906" bIns="60953">
            <a:spAutoFit/>
          </a:bodyPr>
          <a:lstStyle/>
          <a:p>
            <a:pPr defTabSz="609523">
              <a:defRPr/>
            </a:pPr>
            <a:r>
              <a:rPr lang="en-US" sz="1100" dirty="0">
                <a:solidFill>
                  <a:srgbClr val="FFFFFF"/>
                </a:solidFill>
                <a:latin typeface="Arial"/>
                <a:cs typeface="Arial"/>
              </a:rPr>
              <a:t>IBM</a:t>
            </a:r>
          </a:p>
        </p:txBody>
      </p:sp>
      <p:sp>
        <p:nvSpPr>
          <p:cNvPr id="5" name="TextBox 14"/>
          <p:cNvSpPr txBox="1"/>
          <p:nvPr userDrawn="1"/>
        </p:nvSpPr>
        <p:spPr>
          <a:xfrm>
            <a:off x="1661590" y="25400"/>
            <a:ext cx="1748367" cy="292384"/>
          </a:xfrm>
          <a:prstGeom prst="rect">
            <a:avLst/>
          </a:prstGeom>
          <a:noFill/>
        </p:spPr>
        <p:txBody>
          <a:bodyPr lIns="121906" tIns="60953" rIns="121906" bIns="60953">
            <a:spAutoFit/>
          </a:bodyPr>
          <a:lstStyle/>
          <a:p>
            <a:pPr defTabSz="609523">
              <a:defRPr/>
            </a:pPr>
            <a:r>
              <a:rPr lang="en-US" sz="1100" dirty="0">
                <a:solidFill>
                  <a:srgbClr val="FFFFFF"/>
                </a:solidFill>
                <a:latin typeface="Arial"/>
                <a:cs typeface="Arial"/>
              </a:rPr>
              <a:t>_</a:t>
            </a:r>
          </a:p>
        </p:txBody>
      </p:sp>
      <p:pic>
        <p:nvPicPr>
          <p:cNvPr id="6" name="Picture 53"/>
          <p:cNvPicPr>
            <a:picLocks noChangeAspect="1" noChangeArrowheads="1"/>
          </p:cNvPicPr>
          <p:nvPr userDrawn="1"/>
        </p:nvPicPr>
        <p:blipFill>
          <a:blip r:embed="rId2"/>
          <a:srcRect/>
          <a:stretch>
            <a:fillRect/>
          </a:stretch>
        </p:blipFill>
        <p:spPr bwMode="auto">
          <a:xfrm rot="10800000" flipH="1" flipV="1">
            <a:off x="11512551" y="6472773"/>
            <a:ext cx="520700" cy="209551"/>
          </a:xfrm>
          <a:prstGeom prst="rect">
            <a:avLst/>
          </a:prstGeom>
          <a:noFill/>
          <a:ln w="9525">
            <a:noFill/>
            <a:miter lim="800000"/>
            <a:headEnd/>
            <a:tailEnd/>
          </a:ln>
        </p:spPr>
      </p:pic>
    </p:spTree>
    <p:extLst>
      <p:ext uri="{BB962C8B-B14F-4D97-AF65-F5344CB8AC3E}">
        <p14:creationId xmlns:p14="http://schemas.microsoft.com/office/powerpoint/2010/main" val="7029225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Bullets with Heading">
    <p:spTree>
      <p:nvGrpSpPr>
        <p:cNvPr id="1" name=""/>
        <p:cNvGrpSpPr/>
        <p:nvPr/>
      </p:nvGrpSpPr>
      <p:grpSpPr>
        <a:xfrm>
          <a:off x="0" y="0"/>
          <a:ext cx="0" cy="0"/>
          <a:chOff x="0" y="0"/>
          <a:chExt cx="0" cy="0"/>
        </a:xfrm>
      </p:grpSpPr>
      <p:sp>
        <p:nvSpPr>
          <p:cNvPr id="4" name="Title Placeholder 23"/>
          <p:cNvSpPr>
            <a:spLocks noGrp="1"/>
          </p:cNvSpPr>
          <p:nvPr>
            <p:ph type="title"/>
          </p:nvPr>
        </p:nvSpPr>
        <p:spPr>
          <a:xfrm>
            <a:off x="307776" y="116635"/>
            <a:ext cx="10972800" cy="828092"/>
          </a:xfrm>
          <a:prstGeom prst="rect">
            <a:avLst/>
          </a:prstGeom>
        </p:spPr>
        <p:txBody>
          <a:bodyPr rtlCol="0">
            <a:normAutofit/>
          </a:bodyPr>
          <a:lstStyle>
            <a:lvl1pPr>
              <a:defRPr sz="2000"/>
            </a:lvl1pPr>
          </a:lstStyle>
          <a:p>
            <a:r>
              <a:rPr lang="en-US" smtClean="0"/>
              <a:t>Click to edit Master title style</a:t>
            </a:r>
            <a:endParaRPr lang="en-US" dirty="0"/>
          </a:p>
        </p:txBody>
      </p:sp>
      <p:sp>
        <p:nvSpPr>
          <p:cNvPr id="15" name="Text Placeholder 6"/>
          <p:cNvSpPr>
            <a:spLocks noGrp="1"/>
          </p:cNvSpPr>
          <p:nvPr>
            <p:ph type="body" sz="quarter" idx="11"/>
          </p:nvPr>
        </p:nvSpPr>
        <p:spPr>
          <a:xfrm>
            <a:off x="600389" y="1545291"/>
            <a:ext cx="10972800" cy="4656517"/>
          </a:xfrm>
          <a:prstGeom prst="rect">
            <a:avLst/>
          </a:prstGeom>
        </p:spPr>
        <p:txBody>
          <a:bodyPr lIns="0" tIns="0" rIns="0" bIns="0"/>
          <a:lstStyle>
            <a:lvl1pPr marL="342818" marR="0" indent="-342818" algn="l" defTabSz="914173" rtl="0" eaLnBrk="0" fontAlgn="base" latinLnBrk="0" hangingPunct="0">
              <a:lnSpc>
                <a:spcPct val="100000"/>
              </a:lnSpc>
              <a:spcBef>
                <a:spcPts val="600"/>
              </a:spcBef>
              <a:spcAft>
                <a:spcPts val="600"/>
              </a:spcAft>
              <a:buClrTx/>
              <a:buSzTx/>
              <a:buFontTx/>
              <a:buNone/>
              <a:tabLst/>
              <a:defRPr sz="1900"/>
            </a:lvl1pPr>
            <a:lvl2pPr marL="233306" marR="0" indent="-233306" algn="l" defTabSz="914173" rtl="0" eaLnBrk="0" fontAlgn="base" latinLnBrk="0" hangingPunct="0">
              <a:lnSpc>
                <a:spcPct val="100000"/>
              </a:lnSpc>
              <a:spcBef>
                <a:spcPts val="600"/>
              </a:spcBef>
              <a:spcAft>
                <a:spcPts val="600"/>
              </a:spcAft>
              <a:buClr>
                <a:srgbClr val="C1A04D"/>
              </a:buClr>
              <a:buSzTx/>
              <a:buFont typeface="Wingdings" pitchFamily="2" charset="2"/>
              <a:buChar char="§"/>
              <a:tabLst/>
              <a:defRPr sz="1600"/>
            </a:lvl2pPr>
            <a:lvl3pPr marL="457083" marR="0" indent="-223785" algn="l" defTabSz="914173" rtl="0" eaLnBrk="0" fontAlgn="base" latinLnBrk="0" hangingPunct="0">
              <a:lnSpc>
                <a:spcPct val="100000"/>
              </a:lnSpc>
              <a:spcBef>
                <a:spcPts val="0"/>
              </a:spcBef>
              <a:spcAft>
                <a:spcPts val="600"/>
              </a:spcAft>
              <a:buClr>
                <a:srgbClr val="C1A04D"/>
              </a:buClr>
              <a:buSzTx/>
              <a:buFont typeface="Arial" pitchFamily="34" charset="0"/>
              <a:buChar char="–"/>
              <a:tabLst/>
              <a:defRPr sz="1500" baseline="0"/>
            </a:lvl3pPr>
            <a:lvl4pPr marL="914173" indent="-223785">
              <a:buFont typeface="Arial" pitchFamily="34" charset="0"/>
              <a:buChar char="•"/>
              <a:defRPr sz="1200"/>
            </a:lvl4pPr>
            <a:lvl5pPr marL="1147482" marR="0" indent="-233306" algn="l" defTabSz="914173" rtl="0" eaLnBrk="0" fontAlgn="base" latinLnBrk="0" hangingPunct="0">
              <a:lnSpc>
                <a:spcPct val="100000"/>
              </a:lnSpc>
              <a:spcBef>
                <a:spcPts val="600"/>
              </a:spcBef>
              <a:spcAft>
                <a:spcPts val="600"/>
              </a:spcAft>
              <a:buClr>
                <a:srgbClr val="C1A04D"/>
              </a:buClr>
              <a:buSzTx/>
              <a:buFont typeface="Wingdings" pitchFamily="2" charset="2"/>
              <a:buChar char=""/>
              <a:tabLst/>
              <a:defRPr sz="12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Tree>
    <p:extLst>
      <p:ext uri="{BB962C8B-B14F-4D97-AF65-F5344CB8AC3E}">
        <p14:creationId xmlns:p14="http://schemas.microsoft.com/office/powerpoint/2010/main" val="19903820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ackground_7">
    <p:spTree>
      <p:nvGrpSpPr>
        <p:cNvPr id="1" name=""/>
        <p:cNvGrpSpPr/>
        <p:nvPr/>
      </p:nvGrpSpPr>
      <p:grpSpPr>
        <a:xfrm>
          <a:off x="0" y="0"/>
          <a:ext cx="0" cy="0"/>
          <a:chOff x="0" y="0"/>
          <a:chExt cx="0" cy="0"/>
        </a:xfrm>
      </p:grpSpPr>
      <p:pic>
        <p:nvPicPr>
          <p:cNvPr id="2" name="Picture 1" descr="IBM_Developer_Power_point_16x9_V35.jpg"/>
          <p:cNvPicPr>
            <a:picLocks noChangeAspect="1"/>
          </p:cNvPicPr>
          <p:nvPr userDrawn="1"/>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3" name="TextBox 13"/>
          <p:cNvSpPr txBox="1"/>
          <p:nvPr userDrawn="1"/>
        </p:nvSpPr>
        <p:spPr>
          <a:xfrm>
            <a:off x="11677657" y="97367"/>
            <a:ext cx="410633" cy="292384"/>
          </a:xfrm>
          <a:prstGeom prst="rect">
            <a:avLst/>
          </a:prstGeom>
          <a:noFill/>
        </p:spPr>
        <p:txBody>
          <a:bodyPr lIns="121906" tIns="60953" rIns="121906" bIns="60953">
            <a:spAutoFit/>
          </a:bodyPr>
          <a:lstStyle/>
          <a:p>
            <a:pPr defTabSz="609523">
              <a:defRPr/>
            </a:pPr>
            <a:fld id="{02DF096A-8851-41D8-BBE8-F58B745557C8}" type="slidenum">
              <a:rPr lang="en-US" sz="1100">
                <a:solidFill>
                  <a:srgbClr val="2D2D2D"/>
                </a:solidFill>
                <a:latin typeface="Arial"/>
                <a:cs typeface="Arial" charset="0"/>
              </a:rPr>
              <a:pPr defTabSz="609523">
                <a:defRPr/>
              </a:pPr>
              <a:t>‹#›</a:t>
            </a:fld>
            <a:endParaRPr lang="en-US" sz="1100" dirty="0">
              <a:solidFill>
                <a:srgbClr val="2D2D2D"/>
              </a:solidFill>
              <a:latin typeface="Arial"/>
              <a:cs typeface="Arial" charset="0"/>
            </a:endParaRPr>
          </a:p>
        </p:txBody>
      </p:sp>
      <p:sp>
        <p:nvSpPr>
          <p:cNvPr id="4" name="TextBox 18"/>
          <p:cNvSpPr txBox="1"/>
          <p:nvPr userDrawn="1"/>
        </p:nvSpPr>
        <p:spPr>
          <a:xfrm>
            <a:off x="203206" y="97367"/>
            <a:ext cx="529167" cy="292384"/>
          </a:xfrm>
          <a:prstGeom prst="rect">
            <a:avLst/>
          </a:prstGeom>
          <a:noFill/>
        </p:spPr>
        <p:txBody>
          <a:bodyPr lIns="121906" tIns="60953" rIns="121906" bIns="60953">
            <a:spAutoFit/>
          </a:bodyPr>
          <a:lstStyle/>
          <a:p>
            <a:pPr defTabSz="609523">
              <a:defRPr/>
            </a:pPr>
            <a:r>
              <a:rPr lang="en-US" sz="1100" dirty="0">
                <a:solidFill>
                  <a:srgbClr val="2D2D2D"/>
                </a:solidFill>
                <a:latin typeface="Arial"/>
                <a:cs typeface="Arial"/>
              </a:rPr>
              <a:t>IBM</a:t>
            </a:r>
          </a:p>
        </p:txBody>
      </p:sp>
      <p:sp>
        <p:nvSpPr>
          <p:cNvPr id="5" name="TextBox 21"/>
          <p:cNvSpPr txBox="1"/>
          <p:nvPr userDrawn="1"/>
        </p:nvSpPr>
        <p:spPr>
          <a:xfrm>
            <a:off x="1661590" y="25400"/>
            <a:ext cx="1748367" cy="292384"/>
          </a:xfrm>
          <a:prstGeom prst="rect">
            <a:avLst/>
          </a:prstGeom>
          <a:noFill/>
        </p:spPr>
        <p:txBody>
          <a:bodyPr lIns="121906" tIns="60953" rIns="121906" bIns="60953">
            <a:spAutoFit/>
          </a:bodyPr>
          <a:lstStyle/>
          <a:p>
            <a:pPr defTabSz="609523">
              <a:defRPr/>
            </a:pPr>
            <a:r>
              <a:rPr lang="en-US" sz="1100" dirty="0">
                <a:solidFill>
                  <a:srgbClr val="2D2D2D"/>
                </a:solidFill>
                <a:latin typeface="Arial"/>
                <a:cs typeface="Arial"/>
              </a:rPr>
              <a:t>_</a:t>
            </a:r>
          </a:p>
        </p:txBody>
      </p:sp>
      <p:pic>
        <p:nvPicPr>
          <p:cNvPr id="6" name="Picture 53"/>
          <p:cNvPicPr>
            <a:picLocks noChangeAspect="1" noChangeArrowheads="1"/>
          </p:cNvPicPr>
          <p:nvPr userDrawn="1"/>
        </p:nvPicPr>
        <p:blipFill>
          <a:blip r:embed="rId3"/>
          <a:srcRect/>
          <a:stretch>
            <a:fillRect/>
          </a:stretch>
        </p:blipFill>
        <p:spPr bwMode="auto">
          <a:xfrm rot="10800000" flipH="1" flipV="1">
            <a:off x="11512551" y="6472773"/>
            <a:ext cx="520700" cy="209551"/>
          </a:xfrm>
          <a:prstGeom prst="rect">
            <a:avLst/>
          </a:prstGeom>
          <a:noFill/>
          <a:ln w="9525">
            <a:noFill/>
            <a:miter lim="800000"/>
            <a:headEnd/>
            <a:tailEnd/>
          </a:ln>
        </p:spPr>
      </p:pic>
    </p:spTree>
    <p:extLst>
      <p:ext uri="{BB962C8B-B14F-4D97-AF65-F5344CB8AC3E}">
        <p14:creationId xmlns:p14="http://schemas.microsoft.com/office/powerpoint/2010/main" val="244276360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ackground_8">
    <p:spTree>
      <p:nvGrpSpPr>
        <p:cNvPr id="1" name=""/>
        <p:cNvGrpSpPr/>
        <p:nvPr/>
      </p:nvGrpSpPr>
      <p:grpSpPr>
        <a:xfrm>
          <a:off x="0" y="0"/>
          <a:ext cx="0" cy="0"/>
          <a:chOff x="0" y="0"/>
          <a:chExt cx="0" cy="0"/>
        </a:xfrm>
      </p:grpSpPr>
      <p:pic>
        <p:nvPicPr>
          <p:cNvPr id="2" name="Picture 6" descr="IBM_Developer_Power_point_16x9_V33.jpg"/>
          <p:cNvPicPr>
            <a:picLocks noChangeAspect="1"/>
          </p:cNvPicPr>
          <p:nvPr userDrawn="1"/>
        </p:nvPicPr>
        <p:blipFill>
          <a:blip r:embed="rId2"/>
          <a:srcRect/>
          <a:stretch>
            <a:fillRect/>
          </a:stretch>
        </p:blipFill>
        <p:spPr bwMode="auto">
          <a:xfrm>
            <a:off x="0" y="0"/>
            <a:ext cx="12192000" cy="6858000"/>
          </a:xfrm>
          <a:prstGeom prst="rect">
            <a:avLst/>
          </a:prstGeom>
          <a:noFill/>
          <a:ln w="9525">
            <a:noFill/>
            <a:miter lim="800000"/>
            <a:headEnd/>
            <a:tailEnd/>
          </a:ln>
        </p:spPr>
      </p:pic>
      <p:pic>
        <p:nvPicPr>
          <p:cNvPr id="3" name="Picture 53"/>
          <p:cNvPicPr>
            <a:picLocks noChangeAspect="1" noChangeArrowheads="1"/>
          </p:cNvPicPr>
          <p:nvPr userDrawn="1"/>
        </p:nvPicPr>
        <p:blipFill>
          <a:blip r:embed="rId3"/>
          <a:srcRect/>
          <a:stretch>
            <a:fillRect/>
          </a:stretch>
        </p:blipFill>
        <p:spPr bwMode="auto">
          <a:xfrm rot="10800000" flipH="1" flipV="1">
            <a:off x="11512551" y="6472773"/>
            <a:ext cx="520700" cy="209551"/>
          </a:xfrm>
          <a:prstGeom prst="rect">
            <a:avLst/>
          </a:prstGeom>
          <a:noFill/>
          <a:ln w="9525">
            <a:noFill/>
            <a:miter lim="800000"/>
            <a:headEnd/>
            <a:tailEnd/>
          </a:ln>
        </p:spPr>
      </p:pic>
      <p:sp>
        <p:nvSpPr>
          <p:cNvPr id="4" name="TextBox 13"/>
          <p:cNvSpPr txBox="1"/>
          <p:nvPr userDrawn="1"/>
        </p:nvSpPr>
        <p:spPr>
          <a:xfrm>
            <a:off x="11677657" y="97367"/>
            <a:ext cx="410633" cy="292384"/>
          </a:xfrm>
          <a:prstGeom prst="rect">
            <a:avLst/>
          </a:prstGeom>
          <a:noFill/>
        </p:spPr>
        <p:txBody>
          <a:bodyPr lIns="121906" tIns="60953" rIns="121906" bIns="60953">
            <a:spAutoFit/>
          </a:bodyPr>
          <a:lstStyle/>
          <a:p>
            <a:pPr defTabSz="609523">
              <a:defRPr/>
            </a:pPr>
            <a:fld id="{64241848-71B5-4131-AD7C-CCFFC17430B1}" type="slidenum">
              <a:rPr lang="en-US" sz="1100">
                <a:solidFill>
                  <a:srgbClr val="2D2D2D"/>
                </a:solidFill>
                <a:latin typeface="Arial"/>
                <a:cs typeface="Arial" charset="0"/>
              </a:rPr>
              <a:pPr defTabSz="609523">
                <a:defRPr/>
              </a:pPr>
              <a:t>‹#›</a:t>
            </a:fld>
            <a:endParaRPr lang="en-US" sz="1100" dirty="0">
              <a:solidFill>
                <a:srgbClr val="2D2D2D"/>
              </a:solidFill>
              <a:latin typeface="Arial"/>
              <a:cs typeface="Arial" charset="0"/>
            </a:endParaRPr>
          </a:p>
        </p:txBody>
      </p:sp>
      <p:sp>
        <p:nvSpPr>
          <p:cNvPr id="5" name="TextBox 18"/>
          <p:cNvSpPr txBox="1"/>
          <p:nvPr userDrawn="1"/>
        </p:nvSpPr>
        <p:spPr>
          <a:xfrm>
            <a:off x="203206" y="97367"/>
            <a:ext cx="529167" cy="292384"/>
          </a:xfrm>
          <a:prstGeom prst="rect">
            <a:avLst/>
          </a:prstGeom>
          <a:noFill/>
        </p:spPr>
        <p:txBody>
          <a:bodyPr lIns="121906" tIns="60953" rIns="121906" bIns="60953">
            <a:spAutoFit/>
          </a:bodyPr>
          <a:lstStyle/>
          <a:p>
            <a:pPr defTabSz="609523">
              <a:defRPr/>
            </a:pPr>
            <a:r>
              <a:rPr lang="en-US" sz="1100" dirty="0">
                <a:solidFill>
                  <a:srgbClr val="2D2D2D"/>
                </a:solidFill>
                <a:latin typeface="Arial"/>
                <a:cs typeface="Arial"/>
              </a:rPr>
              <a:t>IBM</a:t>
            </a:r>
          </a:p>
        </p:txBody>
      </p:sp>
      <p:sp>
        <p:nvSpPr>
          <p:cNvPr id="6" name="TextBox 21"/>
          <p:cNvSpPr txBox="1"/>
          <p:nvPr userDrawn="1"/>
        </p:nvSpPr>
        <p:spPr>
          <a:xfrm>
            <a:off x="1661590" y="25400"/>
            <a:ext cx="1748367" cy="292384"/>
          </a:xfrm>
          <a:prstGeom prst="rect">
            <a:avLst/>
          </a:prstGeom>
          <a:noFill/>
        </p:spPr>
        <p:txBody>
          <a:bodyPr lIns="121906" tIns="60953" rIns="121906" bIns="60953">
            <a:spAutoFit/>
          </a:bodyPr>
          <a:lstStyle/>
          <a:p>
            <a:pPr defTabSz="609523">
              <a:defRPr/>
            </a:pPr>
            <a:r>
              <a:rPr lang="en-US" sz="1100" dirty="0">
                <a:solidFill>
                  <a:srgbClr val="2D2D2D"/>
                </a:solidFill>
                <a:latin typeface="Arial"/>
                <a:cs typeface="Arial"/>
              </a:rPr>
              <a:t>_</a:t>
            </a:r>
          </a:p>
        </p:txBody>
      </p:sp>
    </p:spTree>
    <p:extLst>
      <p:ext uri="{BB962C8B-B14F-4D97-AF65-F5344CB8AC3E}">
        <p14:creationId xmlns:p14="http://schemas.microsoft.com/office/powerpoint/2010/main" val="67207049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ackground_9">
    <p:spTree>
      <p:nvGrpSpPr>
        <p:cNvPr id="1" name=""/>
        <p:cNvGrpSpPr/>
        <p:nvPr/>
      </p:nvGrpSpPr>
      <p:grpSpPr>
        <a:xfrm>
          <a:off x="0" y="0"/>
          <a:ext cx="0" cy="0"/>
          <a:chOff x="0" y="0"/>
          <a:chExt cx="0" cy="0"/>
        </a:xfrm>
      </p:grpSpPr>
      <p:pic>
        <p:nvPicPr>
          <p:cNvPr id="2" name="Picture 3" descr="IBM_Developer_Power_point_16x9_V34.jpg"/>
          <p:cNvPicPr>
            <a:picLocks noChangeAspect="1"/>
          </p:cNvPicPr>
          <p:nvPr userDrawn="1"/>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3" name="TextBox 11"/>
          <p:cNvSpPr txBox="1"/>
          <p:nvPr userDrawn="1"/>
        </p:nvSpPr>
        <p:spPr>
          <a:xfrm>
            <a:off x="11677657" y="97367"/>
            <a:ext cx="410633" cy="292384"/>
          </a:xfrm>
          <a:prstGeom prst="rect">
            <a:avLst/>
          </a:prstGeom>
          <a:noFill/>
        </p:spPr>
        <p:txBody>
          <a:bodyPr lIns="121906" tIns="60953" rIns="121906" bIns="60953">
            <a:spAutoFit/>
          </a:bodyPr>
          <a:lstStyle/>
          <a:p>
            <a:pPr defTabSz="609523">
              <a:defRPr/>
            </a:pPr>
            <a:fld id="{7C03A0C8-41C6-4E47-A339-E56D0482CA6D}" type="slidenum">
              <a:rPr lang="en-US" sz="1100">
                <a:solidFill>
                  <a:srgbClr val="FFFFFF"/>
                </a:solidFill>
                <a:latin typeface="Arial"/>
                <a:cs typeface="Arial" charset="0"/>
              </a:rPr>
              <a:pPr defTabSz="609523">
                <a:defRPr/>
              </a:pPr>
              <a:t>‹#›</a:t>
            </a:fld>
            <a:endParaRPr lang="en-US" sz="1100" dirty="0">
              <a:solidFill>
                <a:srgbClr val="FFFFFF"/>
              </a:solidFill>
              <a:latin typeface="Arial"/>
              <a:cs typeface="Arial" charset="0"/>
            </a:endParaRPr>
          </a:p>
        </p:txBody>
      </p:sp>
      <p:sp>
        <p:nvSpPr>
          <p:cNvPr id="4" name="TextBox 12"/>
          <p:cNvSpPr txBox="1"/>
          <p:nvPr userDrawn="1"/>
        </p:nvSpPr>
        <p:spPr>
          <a:xfrm>
            <a:off x="203206" y="97367"/>
            <a:ext cx="529167" cy="292384"/>
          </a:xfrm>
          <a:prstGeom prst="rect">
            <a:avLst/>
          </a:prstGeom>
          <a:noFill/>
        </p:spPr>
        <p:txBody>
          <a:bodyPr lIns="121906" tIns="60953" rIns="121906" bIns="60953">
            <a:spAutoFit/>
          </a:bodyPr>
          <a:lstStyle/>
          <a:p>
            <a:pPr defTabSz="609523">
              <a:defRPr/>
            </a:pPr>
            <a:r>
              <a:rPr lang="en-US" sz="1100" dirty="0">
                <a:solidFill>
                  <a:srgbClr val="FFFFFF"/>
                </a:solidFill>
                <a:latin typeface="Arial"/>
                <a:cs typeface="Arial"/>
              </a:rPr>
              <a:t>IBM</a:t>
            </a:r>
          </a:p>
        </p:txBody>
      </p:sp>
      <p:sp>
        <p:nvSpPr>
          <p:cNvPr id="5" name="TextBox 14"/>
          <p:cNvSpPr txBox="1"/>
          <p:nvPr userDrawn="1"/>
        </p:nvSpPr>
        <p:spPr>
          <a:xfrm>
            <a:off x="1661590" y="25400"/>
            <a:ext cx="1748367" cy="292384"/>
          </a:xfrm>
          <a:prstGeom prst="rect">
            <a:avLst/>
          </a:prstGeom>
          <a:noFill/>
        </p:spPr>
        <p:txBody>
          <a:bodyPr lIns="121906" tIns="60953" rIns="121906" bIns="60953">
            <a:spAutoFit/>
          </a:bodyPr>
          <a:lstStyle/>
          <a:p>
            <a:pPr defTabSz="609523">
              <a:defRPr/>
            </a:pPr>
            <a:r>
              <a:rPr lang="en-US" sz="1100" dirty="0">
                <a:solidFill>
                  <a:srgbClr val="FFFFFF"/>
                </a:solidFill>
                <a:latin typeface="Arial"/>
                <a:cs typeface="Arial"/>
              </a:rPr>
              <a:t>_</a:t>
            </a:r>
          </a:p>
        </p:txBody>
      </p:sp>
      <p:pic>
        <p:nvPicPr>
          <p:cNvPr id="6" name="Picture 53"/>
          <p:cNvPicPr>
            <a:picLocks noChangeAspect="1" noChangeArrowheads="1"/>
          </p:cNvPicPr>
          <p:nvPr userDrawn="1"/>
        </p:nvPicPr>
        <p:blipFill>
          <a:blip r:embed="rId3"/>
          <a:srcRect/>
          <a:stretch>
            <a:fillRect/>
          </a:stretch>
        </p:blipFill>
        <p:spPr bwMode="auto">
          <a:xfrm rot="10800000" flipH="1" flipV="1">
            <a:off x="11512551" y="6472773"/>
            <a:ext cx="520700" cy="209551"/>
          </a:xfrm>
          <a:prstGeom prst="rect">
            <a:avLst/>
          </a:prstGeom>
          <a:noFill/>
          <a:ln w="9525">
            <a:noFill/>
            <a:miter lim="800000"/>
            <a:headEnd/>
            <a:tailEnd/>
          </a:ln>
        </p:spPr>
      </p:pic>
    </p:spTree>
    <p:extLst>
      <p:ext uri="{BB962C8B-B14F-4D97-AF65-F5344CB8AC3E}">
        <p14:creationId xmlns:p14="http://schemas.microsoft.com/office/powerpoint/2010/main" val="229107098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ackground_10">
    <p:spTree>
      <p:nvGrpSpPr>
        <p:cNvPr id="1" name=""/>
        <p:cNvGrpSpPr/>
        <p:nvPr/>
      </p:nvGrpSpPr>
      <p:grpSpPr>
        <a:xfrm>
          <a:off x="0" y="0"/>
          <a:ext cx="0" cy="0"/>
          <a:chOff x="0" y="0"/>
          <a:chExt cx="0" cy="0"/>
        </a:xfrm>
      </p:grpSpPr>
      <p:pic>
        <p:nvPicPr>
          <p:cNvPr id="2" name="Picture 3" descr="IBM_Developer_Power_point_16x9_V3.jpg"/>
          <p:cNvPicPr>
            <a:picLocks noChangeAspect="1"/>
          </p:cNvPicPr>
          <p:nvPr userDrawn="1"/>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3" name="TextBox 11"/>
          <p:cNvSpPr txBox="1"/>
          <p:nvPr userDrawn="1"/>
        </p:nvSpPr>
        <p:spPr>
          <a:xfrm>
            <a:off x="11677657" y="97367"/>
            <a:ext cx="410633" cy="292384"/>
          </a:xfrm>
          <a:prstGeom prst="rect">
            <a:avLst/>
          </a:prstGeom>
          <a:noFill/>
        </p:spPr>
        <p:txBody>
          <a:bodyPr lIns="121906" tIns="60953" rIns="121906" bIns="60953">
            <a:spAutoFit/>
          </a:bodyPr>
          <a:lstStyle/>
          <a:p>
            <a:pPr defTabSz="609523">
              <a:defRPr/>
            </a:pPr>
            <a:fld id="{ECD5FA2F-F6A0-448E-BD37-E946D8A17E18}" type="slidenum">
              <a:rPr lang="en-US" sz="1100">
                <a:solidFill>
                  <a:srgbClr val="FFFFFF"/>
                </a:solidFill>
                <a:latin typeface="Arial"/>
                <a:cs typeface="Arial" charset="0"/>
              </a:rPr>
              <a:pPr defTabSz="609523">
                <a:defRPr/>
              </a:pPr>
              <a:t>‹#›</a:t>
            </a:fld>
            <a:endParaRPr lang="en-US" sz="1100" dirty="0">
              <a:solidFill>
                <a:srgbClr val="FFFFFF"/>
              </a:solidFill>
              <a:latin typeface="Arial"/>
              <a:cs typeface="Arial" charset="0"/>
            </a:endParaRPr>
          </a:p>
        </p:txBody>
      </p:sp>
      <p:sp>
        <p:nvSpPr>
          <p:cNvPr id="4" name="TextBox 12"/>
          <p:cNvSpPr txBox="1"/>
          <p:nvPr userDrawn="1"/>
        </p:nvSpPr>
        <p:spPr>
          <a:xfrm>
            <a:off x="203206" y="97367"/>
            <a:ext cx="529167" cy="292384"/>
          </a:xfrm>
          <a:prstGeom prst="rect">
            <a:avLst/>
          </a:prstGeom>
          <a:noFill/>
        </p:spPr>
        <p:txBody>
          <a:bodyPr lIns="121906" tIns="60953" rIns="121906" bIns="60953">
            <a:spAutoFit/>
          </a:bodyPr>
          <a:lstStyle/>
          <a:p>
            <a:pPr defTabSz="609523">
              <a:defRPr/>
            </a:pPr>
            <a:r>
              <a:rPr lang="en-US" sz="1100" dirty="0">
                <a:solidFill>
                  <a:srgbClr val="FFFFFF"/>
                </a:solidFill>
                <a:latin typeface="Arial"/>
                <a:cs typeface="Arial"/>
              </a:rPr>
              <a:t>IBM</a:t>
            </a:r>
          </a:p>
        </p:txBody>
      </p:sp>
      <p:sp>
        <p:nvSpPr>
          <p:cNvPr id="5" name="TextBox 14"/>
          <p:cNvSpPr txBox="1"/>
          <p:nvPr userDrawn="1"/>
        </p:nvSpPr>
        <p:spPr>
          <a:xfrm>
            <a:off x="1661590" y="25400"/>
            <a:ext cx="1748367" cy="292384"/>
          </a:xfrm>
          <a:prstGeom prst="rect">
            <a:avLst/>
          </a:prstGeom>
          <a:noFill/>
        </p:spPr>
        <p:txBody>
          <a:bodyPr lIns="121906" tIns="60953" rIns="121906" bIns="60953">
            <a:spAutoFit/>
          </a:bodyPr>
          <a:lstStyle/>
          <a:p>
            <a:pPr defTabSz="609523">
              <a:defRPr/>
            </a:pPr>
            <a:r>
              <a:rPr lang="en-US" sz="1100" dirty="0">
                <a:solidFill>
                  <a:srgbClr val="FFFFFF"/>
                </a:solidFill>
                <a:latin typeface="Arial"/>
                <a:cs typeface="Arial"/>
              </a:rPr>
              <a:t>_</a:t>
            </a:r>
          </a:p>
        </p:txBody>
      </p:sp>
      <p:pic>
        <p:nvPicPr>
          <p:cNvPr id="6" name="Picture 53"/>
          <p:cNvPicPr>
            <a:picLocks noChangeAspect="1" noChangeArrowheads="1"/>
          </p:cNvPicPr>
          <p:nvPr userDrawn="1"/>
        </p:nvPicPr>
        <p:blipFill>
          <a:blip r:embed="rId3"/>
          <a:srcRect/>
          <a:stretch>
            <a:fillRect/>
          </a:stretch>
        </p:blipFill>
        <p:spPr bwMode="auto">
          <a:xfrm rot="10800000" flipH="1" flipV="1">
            <a:off x="11512551" y="6472773"/>
            <a:ext cx="520700" cy="209551"/>
          </a:xfrm>
          <a:prstGeom prst="rect">
            <a:avLst/>
          </a:prstGeom>
          <a:noFill/>
          <a:ln w="9525">
            <a:noFill/>
            <a:miter lim="800000"/>
            <a:headEnd/>
            <a:tailEnd/>
          </a:ln>
        </p:spPr>
      </p:pic>
    </p:spTree>
    <p:extLst>
      <p:ext uri="{BB962C8B-B14F-4D97-AF65-F5344CB8AC3E}">
        <p14:creationId xmlns:p14="http://schemas.microsoft.com/office/powerpoint/2010/main" val="163818282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ackground_11">
    <p:spTree>
      <p:nvGrpSpPr>
        <p:cNvPr id="1" name=""/>
        <p:cNvGrpSpPr/>
        <p:nvPr/>
      </p:nvGrpSpPr>
      <p:grpSpPr>
        <a:xfrm>
          <a:off x="0" y="0"/>
          <a:ext cx="0" cy="0"/>
          <a:chOff x="0" y="0"/>
          <a:chExt cx="0" cy="0"/>
        </a:xfrm>
      </p:grpSpPr>
      <p:sp>
        <p:nvSpPr>
          <p:cNvPr id="2" name="Rectangle 10"/>
          <p:cNvSpPr/>
          <p:nvPr userDrawn="1"/>
        </p:nvSpPr>
        <p:spPr>
          <a:xfrm>
            <a:off x="0" y="0"/>
            <a:ext cx="12192000" cy="685800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lIns="121906" tIns="60953" rIns="121906" bIns="60953" anchor="ctr"/>
          <a:lstStyle/>
          <a:p>
            <a:pPr algn="ctr" defTabSz="609523">
              <a:defRPr/>
            </a:pPr>
            <a:endParaRPr lang="en-US" sz="1900" dirty="0">
              <a:solidFill>
                <a:srgbClr val="FFFFFF"/>
              </a:solidFill>
              <a:latin typeface="Arial"/>
            </a:endParaRPr>
          </a:p>
        </p:txBody>
      </p:sp>
      <p:sp>
        <p:nvSpPr>
          <p:cNvPr id="3" name="TextBox 11"/>
          <p:cNvSpPr txBox="1"/>
          <p:nvPr userDrawn="1"/>
        </p:nvSpPr>
        <p:spPr>
          <a:xfrm>
            <a:off x="11677657" y="97367"/>
            <a:ext cx="410633" cy="292384"/>
          </a:xfrm>
          <a:prstGeom prst="rect">
            <a:avLst/>
          </a:prstGeom>
          <a:noFill/>
        </p:spPr>
        <p:txBody>
          <a:bodyPr lIns="121906" tIns="60953" rIns="121906" bIns="60953">
            <a:spAutoFit/>
          </a:bodyPr>
          <a:lstStyle/>
          <a:p>
            <a:pPr defTabSz="609523">
              <a:defRPr/>
            </a:pPr>
            <a:fld id="{3EFFF0CD-7513-454B-99E2-1A53006F5896}" type="slidenum">
              <a:rPr lang="en-US" sz="1100">
                <a:solidFill>
                  <a:srgbClr val="FFFFFF"/>
                </a:solidFill>
                <a:latin typeface="Arial"/>
                <a:cs typeface="Arial" charset="0"/>
              </a:rPr>
              <a:pPr defTabSz="609523">
                <a:defRPr/>
              </a:pPr>
              <a:t>‹#›</a:t>
            </a:fld>
            <a:endParaRPr lang="en-US" sz="1100" dirty="0">
              <a:solidFill>
                <a:srgbClr val="FFFFFF"/>
              </a:solidFill>
              <a:latin typeface="Arial"/>
              <a:cs typeface="Arial" charset="0"/>
            </a:endParaRPr>
          </a:p>
        </p:txBody>
      </p:sp>
      <p:sp>
        <p:nvSpPr>
          <p:cNvPr id="4" name="TextBox 12"/>
          <p:cNvSpPr txBox="1"/>
          <p:nvPr userDrawn="1"/>
        </p:nvSpPr>
        <p:spPr>
          <a:xfrm>
            <a:off x="203206" y="97367"/>
            <a:ext cx="529167" cy="292384"/>
          </a:xfrm>
          <a:prstGeom prst="rect">
            <a:avLst/>
          </a:prstGeom>
          <a:noFill/>
        </p:spPr>
        <p:txBody>
          <a:bodyPr lIns="121906" tIns="60953" rIns="121906" bIns="60953">
            <a:spAutoFit/>
          </a:bodyPr>
          <a:lstStyle/>
          <a:p>
            <a:pPr defTabSz="609523">
              <a:defRPr/>
            </a:pPr>
            <a:r>
              <a:rPr lang="en-US" sz="1100" dirty="0">
                <a:solidFill>
                  <a:srgbClr val="FFFFFF"/>
                </a:solidFill>
                <a:latin typeface="Arial"/>
                <a:cs typeface="Arial"/>
              </a:rPr>
              <a:t>IBM</a:t>
            </a:r>
          </a:p>
        </p:txBody>
      </p:sp>
      <p:sp>
        <p:nvSpPr>
          <p:cNvPr id="5" name="TextBox 14"/>
          <p:cNvSpPr txBox="1"/>
          <p:nvPr userDrawn="1"/>
        </p:nvSpPr>
        <p:spPr>
          <a:xfrm>
            <a:off x="1661590" y="25400"/>
            <a:ext cx="1748367" cy="292384"/>
          </a:xfrm>
          <a:prstGeom prst="rect">
            <a:avLst/>
          </a:prstGeom>
          <a:noFill/>
        </p:spPr>
        <p:txBody>
          <a:bodyPr lIns="121906" tIns="60953" rIns="121906" bIns="60953">
            <a:spAutoFit/>
          </a:bodyPr>
          <a:lstStyle/>
          <a:p>
            <a:pPr defTabSz="609523">
              <a:defRPr/>
            </a:pPr>
            <a:r>
              <a:rPr lang="en-US" sz="1100" dirty="0">
                <a:solidFill>
                  <a:srgbClr val="FFFFFF"/>
                </a:solidFill>
                <a:latin typeface="Arial"/>
                <a:cs typeface="Arial"/>
              </a:rPr>
              <a:t>_</a:t>
            </a:r>
          </a:p>
        </p:txBody>
      </p:sp>
      <p:pic>
        <p:nvPicPr>
          <p:cNvPr id="6" name="Picture 53"/>
          <p:cNvPicPr>
            <a:picLocks noChangeAspect="1" noChangeArrowheads="1"/>
          </p:cNvPicPr>
          <p:nvPr userDrawn="1"/>
        </p:nvPicPr>
        <p:blipFill>
          <a:blip r:embed="rId2"/>
          <a:srcRect/>
          <a:stretch>
            <a:fillRect/>
          </a:stretch>
        </p:blipFill>
        <p:spPr bwMode="auto">
          <a:xfrm rot="10800000" flipH="1" flipV="1">
            <a:off x="11512551" y="6472773"/>
            <a:ext cx="520700" cy="209551"/>
          </a:xfrm>
          <a:prstGeom prst="rect">
            <a:avLst/>
          </a:prstGeom>
          <a:noFill/>
          <a:ln w="9525">
            <a:noFill/>
            <a:miter lim="800000"/>
            <a:headEnd/>
            <a:tailEnd/>
          </a:ln>
        </p:spPr>
      </p:pic>
    </p:spTree>
    <p:extLst>
      <p:ext uri="{BB962C8B-B14F-4D97-AF65-F5344CB8AC3E}">
        <p14:creationId xmlns:p14="http://schemas.microsoft.com/office/powerpoint/2010/main" val="287158007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ackground_12">
    <p:spTree>
      <p:nvGrpSpPr>
        <p:cNvPr id="1" name=""/>
        <p:cNvGrpSpPr/>
        <p:nvPr/>
      </p:nvGrpSpPr>
      <p:grpSpPr>
        <a:xfrm>
          <a:off x="0" y="0"/>
          <a:ext cx="0" cy="0"/>
          <a:chOff x="0" y="0"/>
          <a:chExt cx="0" cy="0"/>
        </a:xfrm>
      </p:grpSpPr>
      <p:sp>
        <p:nvSpPr>
          <p:cNvPr id="2" name="Rectangle 10"/>
          <p:cNvSpPr/>
          <p:nvPr userDrawn="1"/>
        </p:nvSpPr>
        <p:spPr>
          <a:xfrm>
            <a:off x="0" y="0"/>
            <a:ext cx="12192000" cy="6858000"/>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lIns="121906" tIns="60953" rIns="121906" bIns="60953" anchor="ctr"/>
          <a:lstStyle/>
          <a:p>
            <a:pPr algn="ctr" defTabSz="609523">
              <a:defRPr/>
            </a:pPr>
            <a:endParaRPr lang="en-US" sz="1900" dirty="0">
              <a:solidFill>
                <a:srgbClr val="FFFFFF"/>
              </a:solidFill>
              <a:latin typeface="Arial"/>
            </a:endParaRPr>
          </a:p>
        </p:txBody>
      </p:sp>
      <p:sp>
        <p:nvSpPr>
          <p:cNvPr id="3" name="TextBox 11"/>
          <p:cNvSpPr txBox="1"/>
          <p:nvPr userDrawn="1"/>
        </p:nvSpPr>
        <p:spPr>
          <a:xfrm>
            <a:off x="11677657" y="97367"/>
            <a:ext cx="410633" cy="292384"/>
          </a:xfrm>
          <a:prstGeom prst="rect">
            <a:avLst/>
          </a:prstGeom>
          <a:noFill/>
        </p:spPr>
        <p:txBody>
          <a:bodyPr lIns="121906" tIns="60953" rIns="121906" bIns="60953">
            <a:spAutoFit/>
          </a:bodyPr>
          <a:lstStyle/>
          <a:p>
            <a:pPr defTabSz="609523">
              <a:defRPr/>
            </a:pPr>
            <a:fld id="{D893A4A4-DA6E-400E-A550-2831D4FE6ACB}" type="slidenum">
              <a:rPr lang="en-US" sz="1100">
                <a:solidFill>
                  <a:srgbClr val="FFFFFF"/>
                </a:solidFill>
                <a:latin typeface="Arial"/>
                <a:cs typeface="Arial" charset="0"/>
              </a:rPr>
              <a:pPr defTabSz="609523">
                <a:defRPr/>
              </a:pPr>
              <a:t>‹#›</a:t>
            </a:fld>
            <a:endParaRPr lang="en-US" sz="1100" dirty="0">
              <a:solidFill>
                <a:srgbClr val="FFFFFF"/>
              </a:solidFill>
              <a:latin typeface="Arial"/>
              <a:cs typeface="Arial" charset="0"/>
            </a:endParaRPr>
          </a:p>
        </p:txBody>
      </p:sp>
      <p:sp>
        <p:nvSpPr>
          <p:cNvPr id="4" name="TextBox 12"/>
          <p:cNvSpPr txBox="1"/>
          <p:nvPr userDrawn="1"/>
        </p:nvSpPr>
        <p:spPr>
          <a:xfrm>
            <a:off x="203206" y="97367"/>
            <a:ext cx="529167" cy="292384"/>
          </a:xfrm>
          <a:prstGeom prst="rect">
            <a:avLst/>
          </a:prstGeom>
          <a:noFill/>
        </p:spPr>
        <p:txBody>
          <a:bodyPr lIns="121906" tIns="60953" rIns="121906" bIns="60953">
            <a:spAutoFit/>
          </a:bodyPr>
          <a:lstStyle/>
          <a:p>
            <a:pPr defTabSz="609523">
              <a:defRPr/>
            </a:pPr>
            <a:r>
              <a:rPr lang="en-US" sz="1100" dirty="0">
                <a:solidFill>
                  <a:srgbClr val="FFFFFF"/>
                </a:solidFill>
                <a:latin typeface="Arial"/>
                <a:cs typeface="Arial"/>
              </a:rPr>
              <a:t>IBM</a:t>
            </a:r>
          </a:p>
        </p:txBody>
      </p:sp>
      <p:sp>
        <p:nvSpPr>
          <p:cNvPr id="5" name="TextBox 14"/>
          <p:cNvSpPr txBox="1"/>
          <p:nvPr userDrawn="1"/>
        </p:nvSpPr>
        <p:spPr>
          <a:xfrm>
            <a:off x="1661590" y="25400"/>
            <a:ext cx="1748367" cy="292384"/>
          </a:xfrm>
          <a:prstGeom prst="rect">
            <a:avLst/>
          </a:prstGeom>
          <a:noFill/>
        </p:spPr>
        <p:txBody>
          <a:bodyPr lIns="121906" tIns="60953" rIns="121906" bIns="60953">
            <a:spAutoFit/>
          </a:bodyPr>
          <a:lstStyle/>
          <a:p>
            <a:pPr defTabSz="609523">
              <a:defRPr/>
            </a:pPr>
            <a:r>
              <a:rPr lang="en-US" sz="1100" dirty="0">
                <a:solidFill>
                  <a:srgbClr val="FFFFFF"/>
                </a:solidFill>
                <a:latin typeface="Arial"/>
                <a:cs typeface="Arial"/>
              </a:rPr>
              <a:t>_</a:t>
            </a:r>
          </a:p>
        </p:txBody>
      </p:sp>
      <p:pic>
        <p:nvPicPr>
          <p:cNvPr id="6" name="Picture 53"/>
          <p:cNvPicPr>
            <a:picLocks noChangeAspect="1" noChangeArrowheads="1"/>
          </p:cNvPicPr>
          <p:nvPr userDrawn="1"/>
        </p:nvPicPr>
        <p:blipFill>
          <a:blip r:embed="rId2"/>
          <a:srcRect/>
          <a:stretch>
            <a:fillRect/>
          </a:stretch>
        </p:blipFill>
        <p:spPr bwMode="auto">
          <a:xfrm rot="10800000" flipH="1" flipV="1">
            <a:off x="11512551" y="6472773"/>
            <a:ext cx="520700" cy="209551"/>
          </a:xfrm>
          <a:prstGeom prst="rect">
            <a:avLst/>
          </a:prstGeom>
          <a:noFill/>
          <a:ln w="9525">
            <a:noFill/>
            <a:miter lim="800000"/>
            <a:headEnd/>
            <a:tailEnd/>
          </a:ln>
        </p:spPr>
      </p:pic>
    </p:spTree>
    <p:extLst>
      <p:ext uri="{BB962C8B-B14F-4D97-AF65-F5344CB8AC3E}">
        <p14:creationId xmlns:p14="http://schemas.microsoft.com/office/powerpoint/2010/main" val="187310576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ackground_1">
    <p:spTree>
      <p:nvGrpSpPr>
        <p:cNvPr id="1" name=""/>
        <p:cNvGrpSpPr/>
        <p:nvPr/>
      </p:nvGrpSpPr>
      <p:grpSpPr>
        <a:xfrm>
          <a:off x="0" y="0"/>
          <a:ext cx="0" cy="0"/>
          <a:chOff x="0" y="0"/>
          <a:chExt cx="0" cy="0"/>
        </a:xfrm>
      </p:grpSpPr>
      <p:sp>
        <p:nvSpPr>
          <p:cNvPr id="2" name="Rectangle 26"/>
          <p:cNvSpPr/>
          <p:nvPr userDrawn="1"/>
        </p:nvSpPr>
        <p:spPr>
          <a:xfrm>
            <a:off x="0" y="0"/>
            <a:ext cx="12192000" cy="6858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121917" tIns="60958" rIns="121917" bIns="60958" anchor="ctr"/>
          <a:lstStyle/>
          <a:p>
            <a:pPr algn="ctr" defTabSz="609585">
              <a:defRPr/>
            </a:pPr>
            <a:endParaRPr lang="en-US" sz="1800" dirty="0">
              <a:solidFill>
                <a:srgbClr val="2D2D40"/>
              </a:solidFill>
              <a:latin typeface="Arial"/>
            </a:endParaRPr>
          </a:p>
        </p:txBody>
      </p:sp>
      <p:sp>
        <p:nvSpPr>
          <p:cNvPr id="3" name="TextBox 13"/>
          <p:cNvSpPr txBox="1"/>
          <p:nvPr userDrawn="1"/>
        </p:nvSpPr>
        <p:spPr>
          <a:xfrm>
            <a:off x="11677652" y="97367"/>
            <a:ext cx="410633" cy="292384"/>
          </a:xfrm>
          <a:prstGeom prst="rect">
            <a:avLst/>
          </a:prstGeom>
          <a:noFill/>
        </p:spPr>
        <p:txBody>
          <a:bodyPr lIns="121917" tIns="60958" rIns="121917" bIns="60958">
            <a:spAutoFit/>
          </a:bodyPr>
          <a:lstStyle/>
          <a:p>
            <a:pPr defTabSz="609585">
              <a:defRPr/>
            </a:pPr>
            <a:fld id="{0789F3BE-669C-45A6-A722-B64E7B09EC37}" type="slidenum">
              <a:rPr lang="en-US" sz="1100">
                <a:solidFill>
                  <a:srgbClr val="FFFFFF"/>
                </a:solidFill>
                <a:latin typeface="Arial"/>
                <a:cs typeface="Arial" charset="0"/>
              </a:rPr>
              <a:pPr defTabSz="609585">
                <a:defRPr/>
              </a:pPr>
              <a:t>‹#›</a:t>
            </a:fld>
            <a:endParaRPr lang="en-US" sz="1100" dirty="0">
              <a:solidFill>
                <a:srgbClr val="FFFFFF"/>
              </a:solidFill>
              <a:latin typeface="Arial"/>
              <a:cs typeface="Arial" charset="0"/>
            </a:endParaRPr>
          </a:p>
        </p:txBody>
      </p:sp>
      <p:sp>
        <p:nvSpPr>
          <p:cNvPr id="4" name="TextBox 36"/>
          <p:cNvSpPr txBox="1"/>
          <p:nvPr userDrawn="1"/>
        </p:nvSpPr>
        <p:spPr>
          <a:xfrm>
            <a:off x="203201" y="97367"/>
            <a:ext cx="529167" cy="292384"/>
          </a:xfrm>
          <a:prstGeom prst="rect">
            <a:avLst/>
          </a:prstGeom>
          <a:noFill/>
        </p:spPr>
        <p:txBody>
          <a:bodyPr lIns="121917" tIns="60958" rIns="121917" bIns="60958">
            <a:spAutoFit/>
          </a:bodyPr>
          <a:lstStyle/>
          <a:p>
            <a:pPr defTabSz="609585">
              <a:defRPr/>
            </a:pPr>
            <a:r>
              <a:rPr lang="en-US" sz="1100" dirty="0">
                <a:solidFill>
                  <a:srgbClr val="FFFFFF"/>
                </a:solidFill>
                <a:latin typeface="Arial"/>
                <a:cs typeface="Arial"/>
              </a:rPr>
              <a:t>IBM</a:t>
            </a:r>
          </a:p>
        </p:txBody>
      </p:sp>
      <p:sp>
        <p:nvSpPr>
          <p:cNvPr id="5" name="TextBox 38"/>
          <p:cNvSpPr txBox="1"/>
          <p:nvPr userDrawn="1"/>
        </p:nvSpPr>
        <p:spPr>
          <a:xfrm>
            <a:off x="1661585" y="25400"/>
            <a:ext cx="1748367" cy="292384"/>
          </a:xfrm>
          <a:prstGeom prst="rect">
            <a:avLst/>
          </a:prstGeom>
          <a:noFill/>
        </p:spPr>
        <p:txBody>
          <a:bodyPr lIns="121917" tIns="60958" rIns="121917" bIns="60958">
            <a:spAutoFit/>
          </a:bodyPr>
          <a:lstStyle/>
          <a:p>
            <a:pPr defTabSz="609585">
              <a:defRPr/>
            </a:pPr>
            <a:r>
              <a:rPr lang="en-US" sz="1100" dirty="0">
                <a:solidFill>
                  <a:srgbClr val="FFFFFF"/>
                </a:solidFill>
                <a:latin typeface="Arial"/>
                <a:cs typeface="Arial"/>
              </a:rPr>
              <a:t>_</a:t>
            </a:r>
          </a:p>
        </p:txBody>
      </p:sp>
      <p:pic>
        <p:nvPicPr>
          <p:cNvPr id="6" name="Picture 53"/>
          <p:cNvPicPr>
            <a:picLocks noChangeAspect="1" noChangeArrowheads="1"/>
          </p:cNvPicPr>
          <p:nvPr userDrawn="1"/>
        </p:nvPicPr>
        <p:blipFill>
          <a:blip r:embed="rId2"/>
          <a:srcRect/>
          <a:stretch>
            <a:fillRect/>
          </a:stretch>
        </p:blipFill>
        <p:spPr bwMode="auto">
          <a:xfrm rot="10800000" flipH="1" flipV="1">
            <a:off x="11512551" y="6472767"/>
            <a:ext cx="520700" cy="209551"/>
          </a:xfrm>
          <a:prstGeom prst="rect">
            <a:avLst/>
          </a:prstGeom>
          <a:noFill/>
          <a:ln w="9525">
            <a:noFill/>
            <a:miter lim="800000"/>
            <a:headEnd/>
            <a:tailEnd/>
          </a:ln>
        </p:spPr>
      </p:pic>
    </p:spTree>
    <p:extLst>
      <p:ext uri="{BB962C8B-B14F-4D97-AF65-F5344CB8AC3E}">
        <p14:creationId xmlns:p14="http://schemas.microsoft.com/office/powerpoint/2010/main" val="216187336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ackground_2">
    <p:spTree>
      <p:nvGrpSpPr>
        <p:cNvPr id="1" name=""/>
        <p:cNvGrpSpPr/>
        <p:nvPr/>
      </p:nvGrpSpPr>
      <p:grpSpPr>
        <a:xfrm>
          <a:off x="0" y="0"/>
          <a:ext cx="0" cy="0"/>
          <a:chOff x="0" y="0"/>
          <a:chExt cx="0" cy="0"/>
        </a:xfrm>
      </p:grpSpPr>
      <p:sp>
        <p:nvSpPr>
          <p:cNvPr id="2" name="TextBox 13"/>
          <p:cNvSpPr txBox="1"/>
          <p:nvPr userDrawn="1"/>
        </p:nvSpPr>
        <p:spPr>
          <a:xfrm>
            <a:off x="11677652" y="97367"/>
            <a:ext cx="410633" cy="292384"/>
          </a:xfrm>
          <a:prstGeom prst="rect">
            <a:avLst/>
          </a:prstGeom>
          <a:noFill/>
        </p:spPr>
        <p:txBody>
          <a:bodyPr lIns="121917" tIns="60958" rIns="121917" bIns="60958">
            <a:spAutoFit/>
          </a:bodyPr>
          <a:lstStyle/>
          <a:p>
            <a:pPr defTabSz="609585">
              <a:defRPr/>
            </a:pPr>
            <a:fld id="{33C7A9C5-229A-4AF5-B433-1F342A90FE1E}" type="slidenum">
              <a:rPr lang="en-US" sz="1100">
                <a:solidFill>
                  <a:srgbClr val="2D2D2D"/>
                </a:solidFill>
                <a:latin typeface="Arial"/>
                <a:cs typeface="Arial" charset="0"/>
              </a:rPr>
              <a:pPr defTabSz="609585">
                <a:defRPr/>
              </a:pPr>
              <a:t>‹#›</a:t>
            </a:fld>
            <a:endParaRPr lang="en-US" sz="1100" dirty="0">
              <a:solidFill>
                <a:srgbClr val="2D2D2D"/>
              </a:solidFill>
              <a:latin typeface="Arial"/>
              <a:cs typeface="Arial" charset="0"/>
            </a:endParaRPr>
          </a:p>
        </p:txBody>
      </p:sp>
      <p:sp>
        <p:nvSpPr>
          <p:cNvPr id="3" name="TextBox 36"/>
          <p:cNvSpPr txBox="1"/>
          <p:nvPr userDrawn="1"/>
        </p:nvSpPr>
        <p:spPr>
          <a:xfrm>
            <a:off x="203201" y="97367"/>
            <a:ext cx="529167" cy="292384"/>
          </a:xfrm>
          <a:prstGeom prst="rect">
            <a:avLst/>
          </a:prstGeom>
          <a:noFill/>
        </p:spPr>
        <p:txBody>
          <a:bodyPr lIns="121917" tIns="60958" rIns="121917" bIns="60958">
            <a:spAutoFit/>
          </a:bodyPr>
          <a:lstStyle/>
          <a:p>
            <a:pPr defTabSz="609585">
              <a:defRPr/>
            </a:pPr>
            <a:r>
              <a:rPr lang="en-US" sz="1100" dirty="0">
                <a:solidFill>
                  <a:srgbClr val="2D2D2D"/>
                </a:solidFill>
                <a:latin typeface="Arial"/>
                <a:cs typeface="Arial"/>
              </a:rPr>
              <a:t>IBM</a:t>
            </a:r>
          </a:p>
        </p:txBody>
      </p:sp>
      <p:sp>
        <p:nvSpPr>
          <p:cNvPr id="4" name="TextBox 38"/>
          <p:cNvSpPr txBox="1"/>
          <p:nvPr userDrawn="1"/>
        </p:nvSpPr>
        <p:spPr>
          <a:xfrm>
            <a:off x="1661585" y="25400"/>
            <a:ext cx="1748367" cy="292384"/>
          </a:xfrm>
          <a:prstGeom prst="rect">
            <a:avLst/>
          </a:prstGeom>
          <a:noFill/>
        </p:spPr>
        <p:txBody>
          <a:bodyPr lIns="121917" tIns="60958" rIns="121917" bIns="60958">
            <a:spAutoFit/>
          </a:bodyPr>
          <a:lstStyle/>
          <a:p>
            <a:pPr defTabSz="609585">
              <a:defRPr/>
            </a:pPr>
            <a:r>
              <a:rPr lang="en-US" sz="1100" dirty="0">
                <a:solidFill>
                  <a:srgbClr val="2D2D2D"/>
                </a:solidFill>
                <a:latin typeface="Arial"/>
                <a:cs typeface="Arial"/>
              </a:rPr>
              <a:t>_</a:t>
            </a:r>
          </a:p>
        </p:txBody>
      </p:sp>
      <p:pic>
        <p:nvPicPr>
          <p:cNvPr id="5" name="Picture 53"/>
          <p:cNvPicPr>
            <a:picLocks noChangeAspect="1" noChangeArrowheads="1"/>
          </p:cNvPicPr>
          <p:nvPr userDrawn="1"/>
        </p:nvPicPr>
        <p:blipFill>
          <a:blip r:embed="rId2"/>
          <a:srcRect/>
          <a:stretch>
            <a:fillRect/>
          </a:stretch>
        </p:blipFill>
        <p:spPr bwMode="auto">
          <a:xfrm rot="10800000" flipH="1" flipV="1">
            <a:off x="11512551" y="6472767"/>
            <a:ext cx="520700" cy="209551"/>
          </a:xfrm>
          <a:prstGeom prst="rect">
            <a:avLst/>
          </a:prstGeom>
          <a:noFill/>
          <a:ln w="9525">
            <a:noFill/>
            <a:miter lim="800000"/>
            <a:headEnd/>
            <a:tailEnd/>
          </a:ln>
        </p:spPr>
      </p:pic>
    </p:spTree>
    <p:extLst>
      <p:ext uri="{BB962C8B-B14F-4D97-AF65-F5344CB8AC3E}">
        <p14:creationId xmlns:p14="http://schemas.microsoft.com/office/powerpoint/2010/main" val="244296013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Background_2">
    <p:spTree>
      <p:nvGrpSpPr>
        <p:cNvPr id="1" name=""/>
        <p:cNvGrpSpPr/>
        <p:nvPr/>
      </p:nvGrpSpPr>
      <p:grpSpPr>
        <a:xfrm>
          <a:off x="0" y="0"/>
          <a:ext cx="0" cy="0"/>
          <a:chOff x="0" y="0"/>
          <a:chExt cx="0" cy="0"/>
        </a:xfrm>
      </p:grpSpPr>
      <p:sp>
        <p:nvSpPr>
          <p:cNvPr id="2" name="Rectangle 5"/>
          <p:cNvSpPr/>
          <p:nvPr userDrawn="1"/>
        </p:nvSpPr>
        <p:spPr>
          <a:xfrm>
            <a:off x="0" y="0"/>
            <a:ext cx="449580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anchor="ctr"/>
          <a:lstStyle/>
          <a:p>
            <a:pPr algn="ctr" defTabSz="609585">
              <a:defRPr/>
            </a:pPr>
            <a:endParaRPr lang="en-US" sz="1800" dirty="0">
              <a:solidFill>
                <a:prstClr val="white"/>
              </a:solidFill>
              <a:latin typeface="Arial"/>
            </a:endParaRPr>
          </a:p>
        </p:txBody>
      </p:sp>
      <p:sp>
        <p:nvSpPr>
          <p:cNvPr id="3" name="TextBox 13"/>
          <p:cNvSpPr txBox="1"/>
          <p:nvPr userDrawn="1"/>
        </p:nvSpPr>
        <p:spPr>
          <a:xfrm>
            <a:off x="11677652" y="97367"/>
            <a:ext cx="410633" cy="292384"/>
          </a:xfrm>
          <a:prstGeom prst="rect">
            <a:avLst/>
          </a:prstGeom>
          <a:noFill/>
        </p:spPr>
        <p:txBody>
          <a:bodyPr lIns="121917" tIns="60958" rIns="121917" bIns="60958">
            <a:spAutoFit/>
          </a:bodyPr>
          <a:lstStyle/>
          <a:p>
            <a:pPr defTabSz="609585">
              <a:defRPr/>
            </a:pPr>
            <a:fld id="{E5681C8F-551F-413F-96AB-6732F04270C9}" type="slidenum">
              <a:rPr lang="en-US" sz="1100">
                <a:solidFill>
                  <a:srgbClr val="2D2D2D"/>
                </a:solidFill>
                <a:latin typeface="Arial"/>
                <a:cs typeface="Arial" charset="0"/>
              </a:rPr>
              <a:pPr defTabSz="609585">
                <a:defRPr/>
              </a:pPr>
              <a:t>‹#›</a:t>
            </a:fld>
            <a:endParaRPr lang="en-US" sz="1100" dirty="0">
              <a:solidFill>
                <a:srgbClr val="2D2D2D"/>
              </a:solidFill>
              <a:latin typeface="Arial"/>
              <a:cs typeface="Arial" charset="0"/>
            </a:endParaRPr>
          </a:p>
        </p:txBody>
      </p:sp>
      <p:sp>
        <p:nvSpPr>
          <p:cNvPr id="4" name="TextBox 36"/>
          <p:cNvSpPr txBox="1"/>
          <p:nvPr userDrawn="1"/>
        </p:nvSpPr>
        <p:spPr>
          <a:xfrm>
            <a:off x="203201" y="97367"/>
            <a:ext cx="529167" cy="292384"/>
          </a:xfrm>
          <a:prstGeom prst="rect">
            <a:avLst/>
          </a:prstGeom>
          <a:noFill/>
        </p:spPr>
        <p:txBody>
          <a:bodyPr lIns="121917" tIns="60958" rIns="121917" bIns="60958">
            <a:spAutoFit/>
          </a:bodyPr>
          <a:lstStyle/>
          <a:p>
            <a:pPr defTabSz="609585">
              <a:defRPr/>
            </a:pPr>
            <a:r>
              <a:rPr lang="en-US" sz="1100" dirty="0">
                <a:solidFill>
                  <a:prstClr val="white"/>
                </a:solidFill>
                <a:latin typeface="Arial"/>
                <a:cs typeface="Arial"/>
              </a:rPr>
              <a:t>IBM</a:t>
            </a:r>
          </a:p>
        </p:txBody>
      </p:sp>
      <p:sp>
        <p:nvSpPr>
          <p:cNvPr id="5" name="TextBox 38"/>
          <p:cNvSpPr txBox="1"/>
          <p:nvPr userDrawn="1"/>
        </p:nvSpPr>
        <p:spPr>
          <a:xfrm>
            <a:off x="1661585" y="25400"/>
            <a:ext cx="1748367" cy="292384"/>
          </a:xfrm>
          <a:prstGeom prst="rect">
            <a:avLst/>
          </a:prstGeom>
          <a:noFill/>
        </p:spPr>
        <p:txBody>
          <a:bodyPr lIns="121917" tIns="60958" rIns="121917" bIns="60958">
            <a:spAutoFit/>
          </a:bodyPr>
          <a:lstStyle/>
          <a:p>
            <a:pPr defTabSz="609585">
              <a:defRPr/>
            </a:pPr>
            <a:r>
              <a:rPr lang="en-US" sz="1100" dirty="0">
                <a:solidFill>
                  <a:prstClr val="white"/>
                </a:solidFill>
                <a:latin typeface="Arial"/>
                <a:cs typeface="Arial"/>
              </a:rPr>
              <a:t>_</a:t>
            </a:r>
          </a:p>
        </p:txBody>
      </p:sp>
      <p:pic>
        <p:nvPicPr>
          <p:cNvPr id="6" name="Picture 53"/>
          <p:cNvPicPr>
            <a:picLocks noChangeAspect="1" noChangeArrowheads="1"/>
          </p:cNvPicPr>
          <p:nvPr userDrawn="1"/>
        </p:nvPicPr>
        <p:blipFill>
          <a:blip r:embed="rId2"/>
          <a:srcRect/>
          <a:stretch>
            <a:fillRect/>
          </a:stretch>
        </p:blipFill>
        <p:spPr bwMode="auto">
          <a:xfrm rot="10800000" flipH="1" flipV="1">
            <a:off x="11512551" y="6472767"/>
            <a:ext cx="520700" cy="209551"/>
          </a:xfrm>
          <a:prstGeom prst="rect">
            <a:avLst/>
          </a:prstGeom>
          <a:noFill/>
          <a:ln w="9525">
            <a:noFill/>
            <a:miter lim="800000"/>
            <a:headEnd/>
            <a:tailEnd/>
          </a:ln>
        </p:spPr>
      </p:pic>
    </p:spTree>
    <p:extLst>
      <p:ext uri="{BB962C8B-B14F-4D97-AF65-F5344CB8AC3E}">
        <p14:creationId xmlns:p14="http://schemas.microsoft.com/office/powerpoint/2010/main" val="353996176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ackground_3">
    <p:spTree>
      <p:nvGrpSpPr>
        <p:cNvPr id="1" name=""/>
        <p:cNvGrpSpPr/>
        <p:nvPr/>
      </p:nvGrpSpPr>
      <p:grpSpPr>
        <a:xfrm>
          <a:off x="0" y="0"/>
          <a:ext cx="0" cy="0"/>
          <a:chOff x="0" y="0"/>
          <a:chExt cx="0" cy="0"/>
        </a:xfrm>
      </p:grpSpPr>
      <p:sp>
        <p:nvSpPr>
          <p:cNvPr id="2" name="Rectangle 26"/>
          <p:cNvSpPr/>
          <p:nvPr userDrawn="1"/>
        </p:nvSpPr>
        <p:spPr>
          <a:xfrm>
            <a:off x="0" y="0"/>
            <a:ext cx="12192000" cy="6858000"/>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121917" tIns="60958" rIns="121917" bIns="60958" anchor="ctr"/>
          <a:lstStyle/>
          <a:p>
            <a:pPr algn="ctr" defTabSz="609585">
              <a:defRPr/>
            </a:pPr>
            <a:endParaRPr lang="en-US" sz="1800" dirty="0">
              <a:solidFill>
                <a:srgbClr val="2D2D40"/>
              </a:solidFill>
              <a:latin typeface="Arial"/>
            </a:endParaRPr>
          </a:p>
        </p:txBody>
      </p:sp>
      <p:sp>
        <p:nvSpPr>
          <p:cNvPr id="3" name="TextBox 13"/>
          <p:cNvSpPr txBox="1"/>
          <p:nvPr userDrawn="1"/>
        </p:nvSpPr>
        <p:spPr>
          <a:xfrm>
            <a:off x="11677652" y="97367"/>
            <a:ext cx="410633" cy="292384"/>
          </a:xfrm>
          <a:prstGeom prst="rect">
            <a:avLst/>
          </a:prstGeom>
          <a:noFill/>
        </p:spPr>
        <p:txBody>
          <a:bodyPr lIns="121917" tIns="60958" rIns="121917" bIns="60958">
            <a:spAutoFit/>
          </a:bodyPr>
          <a:lstStyle/>
          <a:p>
            <a:pPr defTabSz="609585">
              <a:defRPr/>
            </a:pPr>
            <a:fld id="{8A8112E2-AFC4-4795-B120-633443972787}" type="slidenum">
              <a:rPr lang="en-US" sz="1100">
                <a:solidFill>
                  <a:srgbClr val="FFFFFF"/>
                </a:solidFill>
                <a:latin typeface="Arial"/>
                <a:cs typeface="Arial" charset="0"/>
              </a:rPr>
              <a:pPr defTabSz="609585">
                <a:defRPr/>
              </a:pPr>
              <a:t>‹#›</a:t>
            </a:fld>
            <a:endParaRPr lang="en-US" sz="1100" dirty="0">
              <a:solidFill>
                <a:srgbClr val="FFFFFF"/>
              </a:solidFill>
              <a:latin typeface="Arial"/>
              <a:cs typeface="Arial" charset="0"/>
            </a:endParaRPr>
          </a:p>
        </p:txBody>
      </p:sp>
      <p:sp>
        <p:nvSpPr>
          <p:cNvPr id="4" name="TextBox 36"/>
          <p:cNvSpPr txBox="1"/>
          <p:nvPr userDrawn="1"/>
        </p:nvSpPr>
        <p:spPr>
          <a:xfrm>
            <a:off x="203201" y="97367"/>
            <a:ext cx="529167" cy="292384"/>
          </a:xfrm>
          <a:prstGeom prst="rect">
            <a:avLst/>
          </a:prstGeom>
          <a:noFill/>
        </p:spPr>
        <p:txBody>
          <a:bodyPr lIns="121917" tIns="60958" rIns="121917" bIns="60958">
            <a:spAutoFit/>
          </a:bodyPr>
          <a:lstStyle/>
          <a:p>
            <a:pPr defTabSz="609585">
              <a:defRPr/>
            </a:pPr>
            <a:r>
              <a:rPr lang="en-US" sz="1100" dirty="0">
                <a:solidFill>
                  <a:srgbClr val="FFFFFF"/>
                </a:solidFill>
                <a:latin typeface="Arial"/>
                <a:cs typeface="Arial"/>
              </a:rPr>
              <a:t>IBM</a:t>
            </a:r>
          </a:p>
        </p:txBody>
      </p:sp>
      <p:sp>
        <p:nvSpPr>
          <p:cNvPr id="5" name="TextBox 38"/>
          <p:cNvSpPr txBox="1"/>
          <p:nvPr userDrawn="1"/>
        </p:nvSpPr>
        <p:spPr>
          <a:xfrm>
            <a:off x="1661585" y="25400"/>
            <a:ext cx="1748367" cy="292384"/>
          </a:xfrm>
          <a:prstGeom prst="rect">
            <a:avLst/>
          </a:prstGeom>
          <a:noFill/>
        </p:spPr>
        <p:txBody>
          <a:bodyPr lIns="121917" tIns="60958" rIns="121917" bIns="60958">
            <a:spAutoFit/>
          </a:bodyPr>
          <a:lstStyle/>
          <a:p>
            <a:pPr defTabSz="609585">
              <a:defRPr/>
            </a:pPr>
            <a:r>
              <a:rPr lang="en-US" sz="1100" dirty="0">
                <a:solidFill>
                  <a:srgbClr val="FFFFFF"/>
                </a:solidFill>
                <a:latin typeface="Arial"/>
                <a:cs typeface="Arial"/>
              </a:rPr>
              <a:t>_</a:t>
            </a:r>
          </a:p>
        </p:txBody>
      </p:sp>
      <p:pic>
        <p:nvPicPr>
          <p:cNvPr id="6" name="Picture 53"/>
          <p:cNvPicPr>
            <a:picLocks noChangeAspect="1" noChangeArrowheads="1"/>
          </p:cNvPicPr>
          <p:nvPr userDrawn="1"/>
        </p:nvPicPr>
        <p:blipFill>
          <a:blip r:embed="rId2"/>
          <a:srcRect/>
          <a:stretch>
            <a:fillRect/>
          </a:stretch>
        </p:blipFill>
        <p:spPr bwMode="auto">
          <a:xfrm rot="10800000" flipH="1" flipV="1">
            <a:off x="11512551" y="6472767"/>
            <a:ext cx="520700" cy="209551"/>
          </a:xfrm>
          <a:prstGeom prst="rect">
            <a:avLst/>
          </a:prstGeom>
          <a:noFill/>
          <a:ln w="9525">
            <a:noFill/>
            <a:miter lim="800000"/>
            <a:headEnd/>
            <a:tailEnd/>
          </a:ln>
        </p:spPr>
      </p:pic>
    </p:spTree>
    <p:extLst>
      <p:ext uri="{BB962C8B-B14F-4D97-AF65-F5344CB8AC3E}">
        <p14:creationId xmlns:p14="http://schemas.microsoft.com/office/powerpoint/2010/main" val="7804681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with Callout">
    <p:spTree>
      <p:nvGrpSpPr>
        <p:cNvPr id="1" name=""/>
        <p:cNvGrpSpPr/>
        <p:nvPr/>
      </p:nvGrpSpPr>
      <p:grpSpPr>
        <a:xfrm>
          <a:off x="0" y="0"/>
          <a:ext cx="0" cy="0"/>
          <a:chOff x="0" y="0"/>
          <a:chExt cx="0" cy="0"/>
        </a:xfrm>
      </p:grpSpPr>
      <p:sp>
        <p:nvSpPr>
          <p:cNvPr id="9" name="Text Placeholder 8"/>
          <p:cNvSpPr>
            <a:spLocks noGrp="1"/>
          </p:cNvSpPr>
          <p:nvPr>
            <p:ph type="body" sz="quarter" idx="12"/>
          </p:nvPr>
        </p:nvSpPr>
        <p:spPr>
          <a:xfrm>
            <a:off x="0" y="1293337"/>
            <a:ext cx="12192000" cy="480483"/>
          </a:xfrm>
          <a:prstGeom prst="rect">
            <a:avLst/>
          </a:prstGeom>
        </p:spPr>
        <p:txBody>
          <a:bodyPr lIns="0" tIns="0" rIns="0" bIns="0"/>
          <a:lstStyle>
            <a:lvl1pPr marL="0" marR="0" indent="0" algn="ctr" defTabSz="914173" rtl="0" eaLnBrk="0" fontAlgn="base" latinLnBrk="0" hangingPunct="0">
              <a:lnSpc>
                <a:spcPct val="89000"/>
              </a:lnSpc>
              <a:spcBef>
                <a:spcPts val="0"/>
              </a:spcBef>
              <a:spcAft>
                <a:spcPts val="0"/>
              </a:spcAft>
              <a:buClrTx/>
              <a:buSzTx/>
              <a:buFontTx/>
              <a:buNone/>
              <a:tabLst/>
              <a:defRPr>
                <a:solidFill>
                  <a:srgbClr val="00365B"/>
                </a:solidFill>
                <a:latin typeface="Arial" pitchFamily="34" charset="0"/>
              </a:defRPr>
            </a:lvl1pPr>
          </a:lstStyle>
          <a:p>
            <a:pPr lvl="0"/>
            <a:r>
              <a:rPr lang="en-US" smtClean="0"/>
              <a:t>Click to edit Master text styles</a:t>
            </a:r>
          </a:p>
        </p:txBody>
      </p:sp>
      <p:sp>
        <p:nvSpPr>
          <p:cNvPr id="11" name="Title Placeholder 23"/>
          <p:cNvSpPr>
            <a:spLocks noGrp="1"/>
          </p:cNvSpPr>
          <p:nvPr>
            <p:ph type="title"/>
          </p:nvPr>
        </p:nvSpPr>
        <p:spPr>
          <a:xfrm>
            <a:off x="307776" y="116635"/>
            <a:ext cx="10972800" cy="828092"/>
          </a:xfrm>
          <a:prstGeom prst="rect">
            <a:avLst/>
          </a:prstGeom>
        </p:spPr>
        <p:txBody>
          <a:bodyPr rtlCol="0">
            <a:normAutofit/>
          </a:bodyPr>
          <a:lstStyle>
            <a:lvl1pPr>
              <a:defRPr sz="2000"/>
            </a:lvl1pPr>
          </a:lstStyle>
          <a:p>
            <a:r>
              <a:rPr lang="en-US" smtClean="0"/>
              <a:t>Click to edit Master title style</a:t>
            </a:r>
            <a:endParaRPr lang="en-US" dirty="0"/>
          </a:p>
        </p:txBody>
      </p:sp>
      <p:sp>
        <p:nvSpPr>
          <p:cNvPr id="6" name="Text Placeholder 6"/>
          <p:cNvSpPr>
            <a:spLocks noGrp="1"/>
          </p:cNvSpPr>
          <p:nvPr>
            <p:ph type="body" sz="quarter" idx="13"/>
          </p:nvPr>
        </p:nvSpPr>
        <p:spPr>
          <a:xfrm>
            <a:off x="600389" y="2132856"/>
            <a:ext cx="5351595" cy="4068952"/>
          </a:xfrm>
          <a:prstGeom prst="rect">
            <a:avLst/>
          </a:prstGeom>
        </p:spPr>
        <p:txBody>
          <a:bodyPr lIns="0" tIns="0" rIns="0" bIns="0"/>
          <a:lstStyle>
            <a:lvl1pPr marL="342818" marR="0" indent="-342818" algn="l" defTabSz="914173" rtl="0" eaLnBrk="0" fontAlgn="base" latinLnBrk="0" hangingPunct="0">
              <a:lnSpc>
                <a:spcPct val="100000"/>
              </a:lnSpc>
              <a:spcBef>
                <a:spcPts val="600"/>
              </a:spcBef>
              <a:spcAft>
                <a:spcPts val="600"/>
              </a:spcAft>
              <a:buClrTx/>
              <a:buSzTx/>
              <a:buFontTx/>
              <a:buNone/>
              <a:tabLst/>
              <a:defRPr sz="1900"/>
            </a:lvl1pPr>
            <a:lvl2pPr marL="233306" marR="0" indent="-233306" algn="l" defTabSz="914173" rtl="0" eaLnBrk="0" fontAlgn="base" latinLnBrk="0" hangingPunct="0">
              <a:lnSpc>
                <a:spcPct val="100000"/>
              </a:lnSpc>
              <a:spcBef>
                <a:spcPts val="600"/>
              </a:spcBef>
              <a:spcAft>
                <a:spcPts val="600"/>
              </a:spcAft>
              <a:buClr>
                <a:srgbClr val="C1A04D"/>
              </a:buClr>
              <a:buSzTx/>
              <a:buFont typeface="Wingdings" pitchFamily="2" charset="2"/>
              <a:buChar char="§"/>
              <a:tabLst/>
              <a:defRPr sz="1600"/>
            </a:lvl2pPr>
            <a:lvl3pPr marL="457083" marR="0" indent="-223785" algn="l" defTabSz="914173" rtl="0" eaLnBrk="0" fontAlgn="base" latinLnBrk="0" hangingPunct="0">
              <a:lnSpc>
                <a:spcPct val="100000"/>
              </a:lnSpc>
              <a:spcBef>
                <a:spcPts val="0"/>
              </a:spcBef>
              <a:spcAft>
                <a:spcPts val="600"/>
              </a:spcAft>
              <a:buClr>
                <a:srgbClr val="C1A04D"/>
              </a:buClr>
              <a:buSzTx/>
              <a:buFont typeface="Arial" pitchFamily="34" charset="0"/>
              <a:buChar char="–"/>
              <a:tabLst/>
              <a:defRPr sz="1500" baseline="0"/>
            </a:lvl3pPr>
            <a:lvl4pPr marL="914173" indent="-223785">
              <a:buFont typeface="Arial" pitchFamily="34" charset="0"/>
              <a:buChar char="•"/>
              <a:defRPr sz="1200"/>
            </a:lvl4pPr>
            <a:lvl5pPr marL="1147482" marR="0" indent="-233306" algn="l" defTabSz="914173" rtl="0" eaLnBrk="0" fontAlgn="base" latinLnBrk="0" hangingPunct="0">
              <a:lnSpc>
                <a:spcPct val="100000"/>
              </a:lnSpc>
              <a:spcBef>
                <a:spcPts val="600"/>
              </a:spcBef>
              <a:spcAft>
                <a:spcPts val="600"/>
              </a:spcAft>
              <a:buClr>
                <a:srgbClr val="C1A04D"/>
              </a:buClr>
              <a:buSzTx/>
              <a:buFont typeface="Wingdings" pitchFamily="2" charset="2"/>
              <a:buChar char=""/>
              <a:tabLst/>
              <a:defRPr sz="12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Tree>
    <p:extLst>
      <p:ext uri="{BB962C8B-B14F-4D97-AF65-F5344CB8AC3E}">
        <p14:creationId xmlns:p14="http://schemas.microsoft.com/office/powerpoint/2010/main" val="21300678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ackground_4">
    <p:spTree>
      <p:nvGrpSpPr>
        <p:cNvPr id="1" name=""/>
        <p:cNvGrpSpPr/>
        <p:nvPr/>
      </p:nvGrpSpPr>
      <p:grpSpPr>
        <a:xfrm>
          <a:off x="0" y="0"/>
          <a:ext cx="0" cy="0"/>
          <a:chOff x="0" y="0"/>
          <a:chExt cx="0" cy="0"/>
        </a:xfrm>
      </p:grpSpPr>
      <p:sp>
        <p:nvSpPr>
          <p:cNvPr id="2" name="Rectangle 26"/>
          <p:cNvSpPr/>
          <p:nvPr userDrawn="1"/>
        </p:nvSpPr>
        <p:spPr>
          <a:xfrm>
            <a:off x="0" y="0"/>
            <a:ext cx="12192000" cy="6858000"/>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lIns="121917" tIns="60958" rIns="121917" bIns="60958" anchor="ctr"/>
          <a:lstStyle/>
          <a:p>
            <a:pPr algn="ctr" defTabSz="609585">
              <a:defRPr/>
            </a:pPr>
            <a:endParaRPr lang="en-US" sz="1800" dirty="0">
              <a:solidFill>
                <a:prstClr val="white"/>
              </a:solidFill>
              <a:latin typeface="Arial"/>
            </a:endParaRPr>
          </a:p>
        </p:txBody>
      </p:sp>
      <p:sp>
        <p:nvSpPr>
          <p:cNvPr id="3" name="TextBox 13"/>
          <p:cNvSpPr txBox="1"/>
          <p:nvPr userDrawn="1"/>
        </p:nvSpPr>
        <p:spPr>
          <a:xfrm>
            <a:off x="11677652" y="97367"/>
            <a:ext cx="410633" cy="292384"/>
          </a:xfrm>
          <a:prstGeom prst="rect">
            <a:avLst/>
          </a:prstGeom>
          <a:noFill/>
        </p:spPr>
        <p:txBody>
          <a:bodyPr lIns="121917" tIns="60958" rIns="121917" bIns="60958">
            <a:spAutoFit/>
          </a:bodyPr>
          <a:lstStyle/>
          <a:p>
            <a:pPr defTabSz="609585">
              <a:defRPr/>
            </a:pPr>
            <a:fld id="{1FCDD111-27DC-497A-A83E-D818424710A9}" type="slidenum">
              <a:rPr lang="en-US" sz="1100">
                <a:solidFill>
                  <a:srgbClr val="2D2D2D"/>
                </a:solidFill>
                <a:latin typeface="Arial"/>
                <a:cs typeface="Arial" charset="0"/>
              </a:rPr>
              <a:pPr defTabSz="609585">
                <a:defRPr/>
              </a:pPr>
              <a:t>‹#›</a:t>
            </a:fld>
            <a:endParaRPr lang="en-US" sz="1100" dirty="0">
              <a:solidFill>
                <a:srgbClr val="2D2D2D"/>
              </a:solidFill>
              <a:latin typeface="Arial"/>
              <a:cs typeface="Arial" charset="0"/>
            </a:endParaRPr>
          </a:p>
        </p:txBody>
      </p:sp>
      <p:sp>
        <p:nvSpPr>
          <p:cNvPr id="4" name="TextBox 36"/>
          <p:cNvSpPr txBox="1"/>
          <p:nvPr userDrawn="1"/>
        </p:nvSpPr>
        <p:spPr>
          <a:xfrm>
            <a:off x="203201" y="97367"/>
            <a:ext cx="529167" cy="292384"/>
          </a:xfrm>
          <a:prstGeom prst="rect">
            <a:avLst/>
          </a:prstGeom>
          <a:noFill/>
        </p:spPr>
        <p:txBody>
          <a:bodyPr lIns="121917" tIns="60958" rIns="121917" bIns="60958">
            <a:spAutoFit/>
          </a:bodyPr>
          <a:lstStyle/>
          <a:p>
            <a:pPr defTabSz="609585">
              <a:defRPr/>
            </a:pPr>
            <a:r>
              <a:rPr lang="en-US" sz="1100" dirty="0">
                <a:solidFill>
                  <a:srgbClr val="2D2D2D"/>
                </a:solidFill>
                <a:latin typeface="Arial"/>
                <a:cs typeface="Arial"/>
              </a:rPr>
              <a:t>IBM</a:t>
            </a:r>
          </a:p>
        </p:txBody>
      </p:sp>
      <p:sp>
        <p:nvSpPr>
          <p:cNvPr id="5" name="TextBox 38"/>
          <p:cNvSpPr txBox="1"/>
          <p:nvPr userDrawn="1"/>
        </p:nvSpPr>
        <p:spPr>
          <a:xfrm>
            <a:off x="1661585" y="25400"/>
            <a:ext cx="1748367" cy="292384"/>
          </a:xfrm>
          <a:prstGeom prst="rect">
            <a:avLst/>
          </a:prstGeom>
          <a:noFill/>
        </p:spPr>
        <p:txBody>
          <a:bodyPr lIns="121917" tIns="60958" rIns="121917" bIns="60958">
            <a:spAutoFit/>
          </a:bodyPr>
          <a:lstStyle/>
          <a:p>
            <a:pPr defTabSz="609585">
              <a:defRPr/>
            </a:pPr>
            <a:r>
              <a:rPr lang="en-US" sz="1100" dirty="0">
                <a:solidFill>
                  <a:srgbClr val="2D2D2D"/>
                </a:solidFill>
                <a:latin typeface="Arial"/>
                <a:cs typeface="Arial"/>
              </a:rPr>
              <a:t>_</a:t>
            </a:r>
          </a:p>
        </p:txBody>
      </p:sp>
      <p:pic>
        <p:nvPicPr>
          <p:cNvPr id="6" name="Picture 53"/>
          <p:cNvPicPr>
            <a:picLocks noChangeAspect="1" noChangeArrowheads="1"/>
          </p:cNvPicPr>
          <p:nvPr userDrawn="1"/>
        </p:nvPicPr>
        <p:blipFill>
          <a:blip r:embed="rId2"/>
          <a:srcRect/>
          <a:stretch>
            <a:fillRect/>
          </a:stretch>
        </p:blipFill>
        <p:spPr bwMode="auto">
          <a:xfrm rot="10800000" flipH="1" flipV="1">
            <a:off x="11512551" y="6472767"/>
            <a:ext cx="520700" cy="209551"/>
          </a:xfrm>
          <a:prstGeom prst="rect">
            <a:avLst/>
          </a:prstGeom>
          <a:noFill/>
          <a:ln w="9525">
            <a:noFill/>
            <a:miter lim="800000"/>
            <a:headEnd/>
            <a:tailEnd/>
          </a:ln>
        </p:spPr>
      </p:pic>
    </p:spTree>
    <p:extLst>
      <p:ext uri="{BB962C8B-B14F-4D97-AF65-F5344CB8AC3E}">
        <p14:creationId xmlns:p14="http://schemas.microsoft.com/office/powerpoint/2010/main" val="257539980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ackground_5">
    <p:spTree>
      <p:nvGrpSpPr>
        <p:cNvPr id="1" name=""/>
        <p:cNvGrpSpPr/>
        <p:nvPr/>
      </p:nvGrpSpPr>
      <p:grpSpPr>
        <a:xfrm>
          <a:off x="0" y="0"/>
          <a:ext cx="0" cy="0"/>
          <a:chOff x="0" y="0"/>
          <a:chExt cx="0" cy="0"/>
        </a:xfrm>
      </p:grpSpPr>
      <p:sp>
        <p:nvSpPr>
          <p:cNvPr id="2" name="Rectangle 23"/>
          <p:cNvSpPr/>
          <p:nvPr userDrawn="1"/>
        </p:nvSpPr>
        <p:spPr>
          <a:xfrm>
            <a:off x="4318001" y="990601"/>
            <a:ext cx="2434167" cy="243416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anchor="ctr"/>
          <a:lstStyle/>
          <a:p>
            <a:pPr algn="ctr" defTabSz="609585">
              <a:defRPr/>
            </a:pPr>
            <a:endParaRPr lang="en-US" sz="1800" dirty="0">
              <a:solidFill>
                <a:prstClr val="white"/>
              </a:solidFill>
              <a:latin typeface="Arial"/>
            </a:endParaRPr>
          </a:p>
        </p:txBody>
      </p:sp>
      <p:sp>
        <p:nvSpPr>
          <p:cNvPr id="3" name="Rectangle 26"/>
          <p:cNvSpPr/>
          <p:nvPr userDrawn="1"/>
        </p:nvSpPr>
        <p:spPr>
          <a:xfrm>
            <a:off x="6913034" y="990601"/>
            <a:ext cx="2434167" cy="2434167"/>
          </a:xfrm>
          <a:prstGeom prst="rect">
            <a:avLst/>
          </a:prstGeom>
          <a:solidFill>
            <a:srgbClr val="00B0E8"/>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anchor="ctr"/>
          <a:lstStyle/>
          <a:p>
            <a:pPr algn="ctr" defTabSz="609585">
              <a:defRPr/>
            </a:pPr>
            <a:endParaRPr lang="en-US" sz="1800" dirty="0">
              <a:solidFill>
                <a:prstClr val="white"/>
              </a:solidFill>
              <a:latin typeface="Arial"/>
            </a:endParaRPr>
          </a:p>
        </p:txBody>
      </p:sp>
      <p:sp>
        <p:nvSpPr>
          <p:cNvPr id="4" name="Rectangle 36"/>
          <p:cNvSpPr/>
          <p:nvPr userDrawn="1"/>
        </p:nvSpPr>
        <p:spPr>
          <a:xfrm>
            <a:off x="9486901" y="990601"/>
            <a:ext cx="2434167" cy="2434167"/>
          </a:xfrm>
          <a:prstGeom prst="rect">
            <a:avLst/>
          </a:prstGeom>
          <a:solidFill>
            <a:srgbClr val="00B0E8"/>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anchor="ctr"/>
          <a:lstStyle/>
          <a:p>
            <a:pPr algn="ctr" defTabSz="609585">
              <a:defRPr/>
            </a:pPr>
            <a:endParaRPr lang="en-US" sz="1800" dirty="0">
              <a:solidFill>
                <a:prstClr val="white"/>
              </a:solidFill>
              <a:latin typeface="Arial"/>
            </a:endParaRPr>
          </a:p>
        </p:txBody>
      </p:sp>
      <p:sp>
        <p:nvSpPr>
          <p:cNvPr id="5" name="Rectangle 38"/>
          <p:cNvSpPr/>
          <p:nvPr userDrawn="1"/>
        </p:nvSpPr>
        <p:spPr>
          <a:xfrm>
            <a:off x="4318001" y="3558118"/>
            <a:ext cx="2434167" cy="2434167"/>
          </a:xfrm>
          <a:prstGeom prst="rect">
            <a:avLst/>
          </a:prstGeom>
          <a:solidFill>
            <a:srgbClr val="00B0E8"/>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anchor="ctr"/>
          <a:lstStyle/>
          <a:p>
            <a:pPr algn="ctr" defTabSz="609585">
              <a:defRPr/>
            </a:pPr>
            <a:endParaRPr lang="en-US" sz="1800" dirty="0">
              <a:solidFill>
                <a:prstClr val="white"/>
              </a:solidFill>
              <a:latin typeface="Arial"/>
            </a:endParaRPr>
          </a:p>
        </p:txBody>
      </p:sp>
      <p:sp>
        <p:nvSpPr>
          <p:cNvPr id="6" name="Rectangle 40"/>
          <p:cNvSpPr/>
          <p:nvPr userDrawn="1"/>
        </p:nvSpPr>
        <p:spPr>
          <a:xfrm>
            <a:off x="6913034" y="3558118"/>
            <a:ext cx="2434167" cy="2434167"/>
          </a:xfrm>
          <a:prstGeom prst="rect">
            <a:avLst/>
          </a:prstGeom>
          <a:solidFill>
            <a:srgbClr val="00B0E8"/>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anchor="ctr"/>
          <a:lstStyle/>
          <a:p>
            <a:pPr algn="ctr" defTabSz="609585">
              <a:defRPr/>
            </a:pPr>
            <a:endParaRPr lang="en-US" sz="1800" dirty="0">
              <a:solidFill>
                <a:prstClr val="white"/>
              </a:solidFill>
              <a:latin typeface="Arial"/>
            </a:endParaRPr>
          </a:p>
        </p:txBody>
      </p:sp>
      <p:sp>
        <p:nvSpPr>
          <p:cNvPr id="7" name="Rectangle 41"/>
          <p:cNvSpPr/>
          <p:nvPr userDrawn="1"/>
        </p:nvSpPr>
        <p:spPr>
          <a:xfrm>
            <a:off x="9486901" y="3558118"/>
            <a:ext cx="2434167" cy="2434167"/>
          </a:xfrm>
          <a:prstGeom prst="rect">
            <a:avLst/>
          </a:prstGeom>
          <a:solidFill>
            <a:srgbClr val="00B0E8"/>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anchor="ctr"/>
          <a:lstStyle/>
          <a:p>
            <a:pPr algn="ctr" defTabSz="609585">
              <a:defRPr/>
            </a:pPr>
            <a:endParaRPr lang="en-US" sz="1800" dirty="0">
              <a:solidFill>
                <a:prstClr val="white"/>
              </a:solidFill>
              <a:latin typeface="Arial"/>
            </a:endParaRPr>
          </a:p>
        </p:txBody>
      </p:sp>
      <p:sp>
        <p:nvSpPr>
          <p:cNvPr id="8" name="TextBox 1"/>
          <p:cNvSpPr txBox="1"/>
          <p:nvPr userDrawn="1"/>
        </p:nvSpPr>
        <p:spPr>
          <a:xfrm>
            <a:off x="-734484" y="1426633"/>
            <a:ext cx="246215" cy="400105"/>
          </a:xfrm>
          <a:prstGeom prst="rect">
            <a:avLst/>
          </a:prstGeom>
          <a:noFill/>
        </p:spPr>
        <p:txBody>
          <a:bodyPr wrap="none" lIns="121917" tIns="60958" rIns="121917" bIns="60958">
            <a:spAutoFit/>
          </a:bodyPr>
          <a:lstStyle/>
          <a:p>
            <a:pPr defTabSz="609585">
              <a:defRPr/>
            </a:pPr>
            <a:endParaRPr lang="en-US" sz="1800" dirty="0">
              <a:solidFill>
                <a:prstClr val="black"/>
              </a:solidFill>
              <a:latin typeface="Arial"/>
              <a:cs typeface="Arial" charset="0"/>
            </a:endParaRPr>
          </a:p>
        </p:txBody>
      </p:sp>
      <p:sp>
        <p:nvSpPr>
          <p:cNvPr id="9" name="TextBox 20"/>
          <p:cNvSpPr txBox="1"/>
          <p:nvPr userDrawn="1"/>
        </p:nvSpPr>
        <p:spPr>
          <a:xfrm>
            <a:off x="11677652" y="97367"/>
            <a:ext cx="410633" cy="292384"/>
          </a:xfrm>
          <a:prstGeom prst="rect">
            <a:avLst/>
          </a:prstGeom>
          <a:noFill/>
        </p:spPr>
        <p:txBody>
          <a:bodyPr lIns="121917" tIns="60958" rIns="121917" bIns="60958">
            <a:spAutoFit/>
          </a:bodyPr>
          <a:lstStyle/>
          <a:p>
            <a:pPr defTabSz="609585">
              <a:defRPr/>
            </a:pPr>
            <a:fld id="{87111C10-1494-4962-A092-1BA07843A7A5}" type="slidenum">
              <a:rPr lang="en-US" sz="1100">
                <a:solidFill>
                  <a:srgbClr val="2D2D2D"/>
                </a:solidFill>
                <a:latin typeface="Arial"/>
                <a:cs typeface="Arial" charset="0"/>
              </a:rPr>
              <a:pPr defTabSz="609585">
                <a:defRPr/>
              </a:pPr>
              <a:t>‹#›</a:t>
            </a:fld>
            <a:endParaRPr lang="en-US" sz="1100" dirty="0">
              <a:solidFill>
                <a:srgbClr val="2D2D2D"/>
              </a:solidFill>
              <a:latin typeface="Arial"/>
              <a:cs typeface="Arial" charset="0"/>
            </a:endParaRPr>
          </a:p>
        </p:txBody>
      </p:sp>
      <p:sp>
        <p:nvSpPr>
          <p:cNvPr id="10" name="TextBox 21"/>
          <p:cNvSpPr txBox="1"/>
          <p:nvPr userDrawn="1"/>
        </p:nvSpPr>
        <p:spPr>
          <a:xfrm>
            <a:off x="203201" y="97367"/>
            <a:ext cx="529167" cy="292384"/>
          </a:xfrm>
          <a:prstGeom prst="rect">
            <a:avLst/>
          </a:prstGeom>
          <a:noFill/>
        </p:spPr>
        <p:txBody>
          <a:bodyPr lIns="121917" tIns="60958" rIns="121917" bIns="60958">
            <a:spAutoFit/>
          </a:bodyPr>
          <a:lstStyle/>
          <a:p>
            <a:pPr defTabSz="609585">
              <a:defRPr/>
            </a:pPr>
            <a:r>
              <a:rPr lang="en-US" sz="1100" dirty="0">
                <a:solidFill>
                  <a:srgbClr val="2D2D2D"/>
                </a:solidFill>
                <a:latin typeface="Arial"/>
                <a:cs typeface="Arial"/>
              </a:rPr>
              <a:t>IBM</a:t>
            </a:r>
          </a:p>
        </p:txBody>
      </p:sp>
      <p:sp>
        <p:nvSpPr>
          <p:cNvPr id="11" name="TextBox 22"/>
          <p:cNvSpPr txBox="1"/>
          <p:nvPr userDrawn="1"/>
        </p:nvSpPr>
        <p:spPr>
          <a:xfrm>
            <a:off x="1661585" y="25400"/>
            <a:ext cx="1748367" cy="292384"/>
          </a:xfrm>
          <a:prstGeom prst="rect">
            <a:avLst/>
          </a:prstGeom>
          <a:noFill/>
        </p:spPr>
        <p:txBody>
          <a:bodyPr lIns="121917" tIns="60958" rIns="121917" bIns="60958">
            <a:spAutoFit/>
          </a:bodyPr>
          <a:lstStyle/>
          <a:p>
            <a:pPr defTabSz="609585">
              <a:defRPr/>
            </a:pPr>
            <a:r>
              <a:rPr lang="en-US" sz="1100" dirty="0">
                <a:solidFill>
                  <a:srgbClr val="2D2D2D"/>
                </a:solidFill>
                <a:latin typeface="Arial"/>
                <a:cs typeface="Arial"/>
              </a:rPr>
              <a:t>_</a:t>
            </a:r>
          </a:p>
        </p:txBody>
      </p:sp>
      <p:pic>
        <p:nvPicPr>
          <p:cNvPr id="12" name="Picture 53"/>
          <p:cNvPicPr>
            <a:picLocks noChangeAspect="1" noChangeArrowheads="1"/>
          </p:cNvPicPr>
          <p:nvPr userDrawn="1"/>
        </p:nvPicPr>
        <p:blipFill>
          <a:blip r:embed="rId2"/>
          <a:srcRect/>
          <a:stretch>
            <a:fillRect/>
          </a:stretch>
        </p:blipFill>
        <p:spPr bwMode="auto">
          <a:xfrm rot="10800000" flipH="1" flipV="1">
            <a:off x="11512551" y="6472767"/>
            <a:ext cx="520700" cy="209551"/>
          </a:xfrm>
          <a:prstGeom prst="rect">
            <a:avLst/>
          </a:prstGeom>
          <a:noFill/>
          <a:ln w="9525">
            <a:noFill/>
            <a:miter lim="800000"/>
            <a:headEnd/>
            <a:tailEnd/>
          </a:ln>
        </p:spPr>
      </p:pic>
    </p:spTree>
    <p:extLst>
      <p:ext uri="{BB962C8B-B14F-4D97-AF65-F5344CB8AC3E}">
        <p14:creationId xmlns:p14="http://schemas.microsoft.com/office/powerpoint/2010/main" val="239066779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hapter_1">
    <p:spTree>
      <p:nvGrpSpPr>
        <p:cNvPr id="1" name=""/>
        <p:cNvGrpSpPr/>
        <p:nvPr/>
      </p:nvGrpSpPr>
      <p:grpSpPr>
        <a:xfrm>
          <a:off x="0" y="0"/>
          <a:ext cx="0" cy="0"/>
          <a:chOff x="0" y="0"/>
          <a:chExt cx="0" cy="0"/>
        </a:xfrm>
      </p:grpSpPr>
      <p:sp>
        <p:nvSpPr>
          <p:cNvPr id="2" name="Rectangle 26"/>
          <p:cNvSpPr/>
          <p:nvPr userDrawn="1"/>
        </p:nvSpPr>
        <p:spPr>
          <a:xfrm>
            <a:off x="0" y="0"/>
            <a:ext cx="12192000" cy="6858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121917" tIns="60958" rIns="121917" bIns="60958" anchor="ctr"/>
          <a:lstStyle/>
          <a:p>
            <a:pPr algn="ctr" defTabSz="609585">
              <a:defRPr/>
            </a:pPr>
            <a:endParaRPr lang="en-US" sz="1800" dirty="0">
              <a:solidFill>
                <a:prstClr val="white"/>
              </a:solidFill>
              <a:latin typeface="Arial"/>
            </a:endParaRPr>
          </a:p>
        </p:txBody>
      </p:sp>
      <p:sp>
        <p:nvSpPr>
          <p:cNvPr id="3" name="TextBox 13"/>
          <p:cNvSpPr txBox="1"/>
          <p:nvPr userDrawn="1"/>
        </p:nvSpPr>
        <p:spPr>
          <a:xfrm>
            <a:off x="11677652" y="97367"/>
            <a:ext cx="410633" cy="292384"/>
          </a:xfrm>
          <a:prstGeom prst="rect">
            <a:avLst/>
          </a:prstGeom>
          <a:noFill/>
        </p:spPr>
        <p:txBody>
          <a:bodyPr lIns="121917" tIns="60958" rIns="121917" bIns="60958">
            <a:spAutoFit/>
          </a:bodyPr>
          <a:lstStyle/>
          <a:p>
            <a:pPr defTabSz="609585">
              <a:defRPr/>
            </a:pPr>
            <a:fld id="{48C9637E-4DCE-46B5-8C5D-3934950D9E67}" type="slidenum">
              <a:rPr lang="en-US" sz="1100">
                <a:solidFill>
                  <a:srgbClr val="FFFFFF"/>
                </a:solidFill>
                <a:latin typeface="Arial"/>
                <a:cs typeface="Arial" charset="0"/>
              </a:rPr>
              <a:pPr defTabSz="609585">
                <a:defRPr/>
              </a:pPr>
              <a:t>‹#›</a:t>
            </a:fld>
            <a:endParaRPr lang="en-US" sz="1100" dirty="0">
              <a:solidFill>
                <a:srgbClr val="FFFFFF"/>
              </a:solidFill>
              <a:latin typeface="Arial"/>
              <a:cs typeface="Arial" charset="0"/>
            </a:endParaRPr>
          </a:p>
        </p:txBody>
      </p:sp>
      <p:sp>
        <p:nvSpPr>
          <p:cNvPr id="4" name="TextBox 36"/>
          <p:cNvSpPr txBox="1"/>
          <p:nvPr userDrawn="1"/>
        </p:nvSpPr>
        <p:spPr>
          <a:xfrm>
            <a:off x="203201" y="97367"/>
            <a:ext cx="529167" cy="292384"/>
          </a:xfrm>
          <a:prstGeom prst="rect">
            <a:avLst/>
          </a:prstGeom>
          <a:noFill/>
        </p:spPr>
        <p:txBody>
          <a:bodyPr lIns="121917" tIns="60958" rIns="121917" bIns="60958">
            <a:spAutoFit/>
          </a:bodyPr>
          <a:lstStyle/>
          <a:p>
            <a:pPr defTabSz="609585">
              <a:defRPr/>
            </a:pPr>
            <a:r>
              <a:rPr lang="en-US" sz="1100" dirty="0">
                <a:solidFill>
                  <a:srgbClr val="FFFFFF"/>
                </a:solidFill>
                <a:latin typeface="Arial"/>
                <a:cs typeface="Arial"/>
              </a:rPr>
              <a:t>IBM</a:t>
            </a:r>
          </a:p>
        </p:txBody>
      </p:sp>
      <p:sp>
        <p:nvSpPr>
          <p:cNvPr id="5" name="TextBox 38"/>
          <p:cNvSpPr txBox="1"/>
          <p:nvPr userDrawn="1"/>
        </p:nvSpPr>
        <p:spPr>
          <a:xfrm>
            <a:off x="1661585" y="25400"/>
            <a:ext cx="1748367" cy="292384"/>
          </a:xfrm>
          <a:prstGeom prst="rect">
            <a:avLst/>
          </a:prstGeom>
          <a:noFill/>
        </p:spPr>
        <p:txBody>
          <a:bodyPr lIns="121917" tIns="60958" rIns="121917" bIns="60958">
            <a:spAutoFit/>
          </a:bodyPr>
          <a:lstStyle/>
          <a:p>
            <a:pPr defTabSz="609585">
              <a:defRPr/>
            </a:pPr>
            <a:r>
              <a:rPr lang="en-US" sz="1100" dirty="0">
                <a:solidFill>
                  <a:srgbClr val="FFFFFF"/>
                </a:solidFill>
                <a:latin typeface="Arial"/>
                <a:cs typeface="Arial"/>
              </a:rPr>
              <a:t>_</a:t>
            </a:r>
          </a:p>
        </p:txBody>
      </p:sp>
      <p:cxnSp>
        <p:nvCxnSpPr>
          <p:cNvPr id="6" name="Straight Connector 25"/>
          <p:cNvCxnSpPr/>
          <p:nvPr userDrawn="1"/>
        </p:nvCxnSpPr>
        <p:spPr>
          <a:xfrm>
            <a:off x="8128000" y="0"/>
            <a:ext cx="0" cy="685800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27"/>
          <p:cNvCxnSpPr/>
          <p:nvPr userDrawn="1"/>
        </p:nvCxnSpPr>
        <p:spPr>
          <a:xfrm>
            <a:off x="10160000" y="0"/>
            <a:ext cx="0" cy="685800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8" name="Picture 53"/>
          <p:cNvPicPr>
            <a:picLocks noChangeAspect="1" noChangeArrowheads="1"/>
          </p:cNvPicPr>
          <p:nvPr userDrawn="1"/>
        </p:nvPicPr>
        <p:blipFill>
          <a:blip r:embed="rId2"/>
          <a:srcRect/>
          <a:stretch>
            <a:fillRect/>
          </a:stretch>
        </p:blipFill>
        <p:spPr bwMode="auto">
          <a:xfrm rot="10800000" flipH="1" flipV="1">
            <a:off x="11512551" y="6472767"/>
            <a:ext cx="520700" cy="209551"/>
          </a:xfrm>
          <a:prstGeom prst="rect">
            <a:avLst/>
          </a:prstGeom>
          <a:noFill/>
          <a:ln w="9525">
            <a:noFill/>
            <a:miter lim="800000"/>
            <a:headEnd/>
            <a:tailEnd/>
          </a:ln>
        </p:spPr>
      </p:pic>
    </p:spTree>
    <p:extLst>
      <p:ext uri="{BB962C8B-B14F-4D97-AF65-F5344CB8AC3E}">
        <p14:creationId xmlns:p14="http://schemas.microsoft.com/office/powerpoint/2010/main" val="76459575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hapter_2">
    <p:spTree>
      <p:nvGrpSpPr>
        <p:cNvPr id="1" name=""/>
        <p:cNvGrpSpPr/>
        <p:nvPr/>
      </p:nvGrpSpPr>
      <p:grpSpPr>
        <a:xfrm>
          <a:off x="0" y="0"/>
          <a:ext cx="0" cy="0"/>
          <a:chOff x="0" y="0"/>
          <a:chExt cx="0" cy="0"/>
        </a:xfrm>
      </p:grpSpPr>
      <p:sp>
        <p:nvSpPr>
          <p:cNvPr id="2" name="Rectangle 17"/>
          <p:cNvSpPr/>
          <p:nvPr userDrawn="1"/>
        </p:nvSpPr>
        <p:spPr>
          <a:xfrm>
            <a:off x="0" y="0"/>
            <a:ext cx="12192000" cy="6858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121917" tIns="60958" rIns="121917" bIns="60958" anchor="ctr"/>
          <a:lstStyle/>
          <a:p>
            <a:pPr algn="ctr" defTabSz="609585">
              <a:defRPr/>
            </a:pPr>
            <a:endParaRPr lang="en-US" sz="1800" dirty="0">
              <a:solidFill>
                <a:prstClr val="white"/>
              </a:solidFill>
              <a:latin typeface="Arial"/>
            </a:endParaRPr>
          </a:p>
        </p:txBody>
      </p:sp>
      <p:cxnSp>
        <p:nvCxnSpPr>
          <p:cNvPr id="3" name="Straight Connector 23"/>
          <p:cNvCxnSpPr/>
          <p:nvPr userDrawn="1"/>
        </p:nvCxnSpPr>
        <p:spPr>
          <a:xfrm>
            <a:off x="2032000" y="-19051"/>
            <a:ext cx="0" cy="6877051"/>
          </a:xfrm>
          <a:prstGeom prst="line">
            <a:avLst/>
          </a:prstGeom>
          <a:ln w="9525" cmpd="sng">
            <a:solidFill>
              <a:srgbClr val="FCFCFC"/>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25"/>
          <p:cNvCxnSpPr/>
          <p:nvPr userDrawn="1"/>
        </p:nvCxnSpPr>
        <p:spPr>
          <a:xfrm>
            <a:off x="4064000" y="0"/>
            <a:ext cx="0" cy="6877051"/>
          </a:xfrm>
          <a:prstGeom prst="line">
            <a:avLst/>
          </a:prstGeom>
          <a:ln w="9525" cmpd="sng">
            <a:solidFill>
              <a:srgbClr val="FCFCFC"/>
            </a:solidFill>
          </a:ln>
          <a:effectLst/>
        </p:spPr>
        <p:style>
          <a:lnRef idx="2">
            <a:schemeClr val="accent1"/>
          </a:lnRef>
          <a:fillRef idx="0">
            <a:schemeClr val="accent1"/>
          </a:fillRef>
          <a:effectRef idx="1">
            <a:schemeClr val="accent1"/>
          </a:effectRef>
          <a:fontRef idx="minor">
            <a:schemeClr val="tx1"/>
          </a:fontRef>
        </p:style>
      </p:cxnSp>
      <p:sp>
        <p:nvSpPr>
          <p:cNvPr id="5" name="TextBox 27"/>
          <p:cNvSpPr txBox="1"/>
          <p:nvPr userDrawn="1"/>
        </p:nvSpPr>
        <p:spPr>
          <a:xfrm>
            <a:off x="11677652" y="97367"/>
            <a:ext cx="410633" cy="292384"/>
          </a:xfrm>
          <a:prstGeom prst="rect">
            <a:avLst/>
          </a:prstGeom>
          <a:noFill/>
        </p:spPr>
        <p:txBody>
          <a:bodyPr lIns="121917" tIns="60958" rIns="121917" bIns="60958">
            <a:spAutoFit/>
          </a:bodyPr>
          <a:lstStyle/>
          <a:p>
            <a:pPr defTabSz="609585">
              <a:defRPr/>
            </a:pPr>
            <a:fld id="{079951C9-649B-4DC6-AC77-A392DEC8DDD4}" type="slidenum">
              <a:rPr lang="en-US" sz="1100">
                <a:solidFill>
                  <a:srgbClr val="FFFFFF"/>
                </a:solidFill>
                <a:latin typeface="Arial"/>
                <a:cs typeface="Arial" charset="0"/>
              </a:rPr>
              <a:pPr defTabSz="609585">
                <a:defRPr/>
              </a:pPr>
              <a:t>‹#›</a:t>
            </a:fld>
            <a:endParaRPr lang="en-US" sz="1100" dirty="0">
              <a:solidFill>
                <a:srgbClr val="FFFFFF"/>
              </a:solidFill>
              <a:latin typeface="Arial"/>
              <a:cs typeface="Arial" charset="0"/>
            </a:endParaRPr>
          </a:p>
        </p:txBody>
      </p:sp>
      <p:sp>
        <p:nvSpPr>
          <p:cNvPr id="6" name="TextBox 28"/>
          <p:cNvSpPr txBox="1"/>
          <p:nvPr userDrawn="1"/>
        </p:nvSpPr>
        <p:spPr>
          <a:xfrm>
            <a:off x="203201" y="97367"/>
            <a:ext cx="529167" cy="292384"/>
          </a:xfrm>
          <a:prstGeom prst="rect">
            <a:avLst/>
          </a:prstGeom>
          <a:noFill/>
        </p:spPr>
        <p:txBody>
          <a:bodyPr lIns="121917" tIns="60958" rIns="121917" bIns="60958">
            <a:spAutoFit/>
          </a:bodyPr>
          <a:lstStyle/>
          <a:p>
            <a:pPr defTabSz="609585">
              <a:defRPr/>
            </a:pPr>
            <a:r>
              <a:rPr lang="en-US" sz="1100" dirty="0">
                <a:solidFill>
                  <a:srgbClr val="FFFFFF"/>
                </a:solidFill>
                <a:latin typeface="Arial"/>
                <a:cs typeface="Arial"/>
              </a:rPr>
              <a:t>IBM</a:t>
            </a:r>
          </a:p>
        </p:txBody>
      </p:sp>
      <p:sp>
        <p:nvSpPr>
          <p:cNvPr id="7" name="TextBox 29"/>
          <p:cNvSpPr txBox="1"/>
          <p:nvPr userDrawn="1"/>
        </p:nvSpPr>
        <p:spPr>
          <a:xfrm>
            <a:off x="1661585" y="25400"/>
            <a:ext cx="1748367" cy="292384"/>
          </a:xfrm>
          <a:prstGeom prst="rect">
            <a:avLst/>
          </a:prstGeom>
          <a:noFill/>
        </p:spPr>
        <p:txBody>
          <a:bodyPr lIns="121917" tIns="60958" rIns="121917" bIns="60958">
            <a:spAutoFit/>
          </a:bodyPr>
          <a:lstStyle/>
          <a:p>
            <a:pPr defTabSz="609585">
              <a:defRPr/>
            </a:pPr>
            <a:r>
              <a:rPr lang="en-US" sz="1100" dirty="0">
                <a:solidFill>
                  <a:srgbClr val="FFFFFF"/>
                </a:solidFill>
                <a:latin typeface="Arial"/>
                <a:cs typeface="Arial"/>
              </a:rPr>
              <a:t>_</a:t>
            </a:r>
          </a:p>
        </p:txBody>
      </p:sp>
      <p:pic>
        <p:nvPicPr>
          <p:cNvPr id="8" name="Picture 53"/>
          <p:cNvPicPr>
            <a:picLocks noChangeAspect="1" noChangeArrowheads="1"/>
          </p:cNvPicPr>
          <p:nvPr userDrawn="1"/>
        </p:nvPicPr>
        <p:blipFill>
          <a:blip r:embed="rId2"/>
          <a:srcRect/>
          <a:stretch>
            <a:fillRect/>
          </a:stretch>
        </p:blipFill>
        <p:spPr bwMode="auto">
          <a:xfrm rot="10800000" flipH="1" flipV="1">
            <a:off x="11512551" y="6472767"/>
            <a:ext cx="520700" cy="209551"/>
          </a:xfrm>
          <a:prstGeom prst="rect">
            <a:avLst/>
          </a:prstGeom>
          <a:noFill/>
          <a:ln w="9525">
            <a:noFill/>
            <a:miter lim="800000"/>
            <a:headEnd/>
            <a:tailEnd/>
          </a:ln>
        </p:spPr>
      </p:pic>
    </p:spTree>
    <p:extLst>
      <p:ext uri="{BB962C8B-B14F-4D97-AF65-F5344CB8AC3E}">
        <p14:creationId xmlns:p14="http://schemas.microsoft.com/office/powerpoint/2010/main" val="338182949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hapter_3">
    <p:spTree>
      <p:nvGrpSpPr>
        <p:cNvPr id="1" name=""/>
        <p:cNvGrpSpPr/>
        <p:nvPr/>
      </p:nvGrpSpPr>
      <p:grpSpPr>
        <a:xfrm>
          <a:off x="0" y="0"/>
          <a:ext cx="0" cy="0"/>
          <a:chOff x="0" y="0"/>
          <a:chExt cx="0" cy="0"/>
        </a:xfrm>
      </p:grpSpPr>
      <p:sp>
        <p:nvSpPr>
          <p:cNvPr id="2" name="Rectangle 17"/>
          <p:cNvSpPr/>
          <p:nvPr userDrawn="1"/>
        </p:nvSpPr>
        <p:spPr>
          <a:xfrm>
            <a:off x="0" y="0"/>
            <a:ext cx="12192000" cy="6858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121917" tIns="60958" rIns="121917" bIns="60958" anchor="ctr"/>
          <a:lstStyle/>
          <a:p>
            <a:pPr algn="ctr" defTabSz="609585">
              <a:defRPr/>
            </a:pPr>
            <a:endParaRPr lang="en-US" sz="1800" dirty="0">
              <a:solidFill>
                <a:prstClr val="white"/>
              </a:solidFill>
              <a:latin typeface="Arial"/>
            </a:endParaRPr>
          </a:p>
        </p:txBody>
      </p:sp>
      <p:pic>
        <p:nvPicPr>
          <p:cNvPr id="3" name="Picture 2" descr="544407561_20.jpg"/>
          <p:cNvPicPr>
            <a:picLocks/>
          </p:cNvPicPr>
          <p:nvPr userDrawn="1"/>
        </p:nvPicPr>
        <p:blipFill>
          <a:blip r:embed="rId2"/>
          <a:srcRect r="-116"/>
          <a:stretch>
            <a:fillRect/>
          </a:stretch>
        </p:blipFill>
        <p:spPr bwMode="auto">
          <a:xfrm>
            <a:off x="8128000" y="0"/>
            <a:ext cx="4064000" cy="6858000"/>
          </a:xfrm>
          <a:prstGeom prst="rect">
            <a:avLst/>
          </a:prstGeom>
          <a:noFill/>
          <a:ln w="9525">
            <a:noFill/>
            <a:miter lim="800000"/>
            <a:headEnd/>
            <a:tailEnd/>
          </a:ln>
        </p:spPr>
      </p:pic>
      <p:cxnSp>
        <p:nvCxnSpPr>
          <p:cNvPr id="4" name="Straight Connector 20"/>
          <p:cNvCxnSpPr/>
          <p:nvPr userDrawn="1"/>
        </p:nvCxnSpPr>
        <p:spPr>
          <a:xfrm>
            <a:off x="8128000" y="0"/>
            <a:ext cx="0" cy="685800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21"/>
          <p:cNvCxnSpPr/>
          <p:nvPr userDrawn="1"/>
        </p:nvCxnSpPr>
        <p:spPr>
          <a:xfrm>
            <a:off x="10160000" y="0"/>
            <a:ext cx="0" cy="685800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6" name="TextBox 14"/>
          <p:cNvSpPr txBox="1"/>
          <p:nvPr userDrawn="1"/>
        </p:nvSpPr>
        <p:spPr>
          <a:xfrm>
            <a:off x="11677652" y="97367"/>
            <a:ext cx="410633" cy="292384"/>
          </a:xfrm>
          <a:prstGeom prst="rect">
            <a:avLst/>
          </a:prstGeom>
          <a:noFill/>
        </p:spPr>
        <p:txBody>
          <a:bodyPr lIns="121917" tIns="60958" rIns="121917" bIns="60958">
            <a:spAutoFit/>
          </a:bodyPr>
          <a:lstStyle/>
          <a:p>
            <a:pPr defTabSz="609585">
              <a:defRPr/>
            </a:pPr>
            <a:fld id="{33A6CFAE-3CE4-4D71-9BF4-011B5D58ED09}" type="slidenum">
              <a:rPr lang="en-US" sz="1100">
                <a:solidFill>
                  <a:srgbClr val="FFFFFF"/>
                </a:solidFill>
                <a:latin typeface="Arial"/>
                <a:cs typeface="Arial" charset="0"/>
              </a:rPr>
              <a:pPr defTabSz="609585">
                <a:defRPr/>
              </a:pPr>
              <a:t>‹#›</a:t>
            </a:fld>
            <a:endParaRPr lang="en-US" sz="1100" dirty="0">
              <a:solidFill>
                <a:srgbClr val="FFFFFF"/>
              </a:solidFill>
              <a:latin typeface="Arial"/>
              <a:cs typeface="Arial" charset="0"/>
            </a:endParaRPr>
          </a:p>
        </p:txBody>
      </p:sp>
      <p:sp>
        <p:nvSpPr>
          <p:cNvPr id="7" name="TextBox 16"/>
          <p:cNvSpPr txBox="1"/>
          <p:nvPr userDrawn="1"/>
        </p:nvSpPr>
        <p:spPr>
          <a:xfrm>
            <a:off x="203201" y="97367"/>
            <a:ext cx="529167" cy="292384"/>
          </a:xfrm>
          <a:prstGeom prst="rect">
            <a:avLst/>
          </a:prstGeom>
          <a:noFill/>
        </p:spPr>
        <p:txBody>
          <a:bodyPr lIns="121917" tIns="60958" rIns="121917" bIns="60958">
            <a:spAutoFit/>
          </a:bodyPr>
          <a:lstStyle/>
          <a:p>
            <a:pPr defTabSz="609585">
              <a:defRPr/>
            </a:pPr>
            <a:r>
              <a:rPr lang="en-US" sz="1100" dirty="0">
                <a:solidFill>
                  <a:srgbClr val="FFFFFF"/>
                </a:solidFill>
                <a:latin typeface="Arial"/>
                <a:cs typeface="Arial"/>
              </a:rPr>
              <a:t>IBM</a:t>
            </a:r>
          </a:p>
        </p:txBody>
      </p:sp>
      <p:sp>
        <p:nvSpPr>
          <p:cNvPr id="8" name="TextBox 18"/>
          <p:cNvSpPr txBox="1"/>
          <p:nvPr userDrawn="1"/>
        </p:nvSpPr>
        <p:spPr>
          <a:xfrm>
            <a:off x="1661585" y="25400"/>
            <a:ext cx="1748367" cy="292384"/>
          </a:xfrm>
          <a:prstGeom prst="rect">
            <a:avLst/>
          </a:prstGeom>
          <a:noFill/>
        </p:spPr>
        <p:txBody>
          <a:bodyPr lIns="121917" tIns="60958" rIns="121917" bIns="60958">
            <a:spAutoFit/>
          </a:bodyPr>
          <a:lstStyle/>
          <a:p>
            <a:pPr defTabSz="609585">
              <a:defRPr/>
            </a:pPr>
            <a:r>
              <a:rPr lang="en-US" sz="1100" dirty="0">
                <a:solidFill>
                  <a:srgbClr val="FFFFFF"/>
                </a:solidFill>
                <a:latin typeface="Arial"/>
                <a:cs typeface="Arial"/>
              </a:rPr>
              <a:t>_</a:t>
            </a:r>
          </a:p>
        </p:txBody>
      </p:sp>
      <p:pic>
        <p:nvPicPr>
          <p:cNvPr id="9" name="Picture 53"/>
          <p:cNvPicPr>
            <a:picLocks noChangeAspect="1" noChangeArrowheads="1"/>
          </p:cNvPicPr>
          <p:nvPr userDrawn="1"/>
        </p:nvPicPr>
        <p:blipFill>
          <a:blip r:embed="rId3"/>
          <a:srcRect/>
          <a:stretch>
            <a:fillRect/>
          </a:stretch>
        </p:blipFill>
        <p:spPr bwMode="auto">
          <a:xfrm rot="10800000" flipH="1" flipV="1">
            <a:off x="11512551" y="6472767"/>
            <a:ext cx="520700" cy="209551"/>
          </a:xfrm>
          <a:prstGeom prst="rect">
            <a:avLst/>
          </a:prstGeom>
          <a:noFill/>
          <a:ln w="9525">
            <a:noFill/>
            <a:miter lim="800000"/>
            <a:headEnd/>
            <a:tailEnd/>
          </a:ln>
        </p:spPr>
      </p:pic>
    </p:spTree>
    <p:extLst>
      <p:ext uri="{BB962C8B-B14F-4D97-AF65-F5344CB8AC3E}">
        <p14:creationId xmlns:p14="http://schemas.microsoft.com/office/powerpoint/2010/main" val="121203478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hapter_4">
    <p:spTree>
      <p:nvGrpSpPr>
        <p:cNvPr id="1" name=""/>
        <p:cNvGrpSpPr/>
        <p:nvPr/>
      </p:nvGrpSpPr>
      <p:grpSpPr>
        <a:xfrm>
          <a:off x="0" y="0"/>
          <a:ext cx="0" cy="0"/>
          <a:chOff x="0" y="0"/>
          <a:chExt cx="0" cy="0"/>
        </a:xfrm>
      </p:grpSpPr>
      <p:sp>
        <p:nvSpPr>
          <p:cNvPr id="2" name="Rectangle 26"/>
          <p:cNvSpPr/>
          <p:nvPr userDrawn="1"/>
        </p:nvSpPr>
        <p:spPr>
          <a:xfrm>
            <a:off x="0" y="0"/>
            <a:ext cx="12192000" cy="6858000"/>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121917" tIns="60958" rIns="121917" bIns="60958" anchor="ctr"/>
          <a:lstStyle/>
          <a:p>
            <a:pPr algn="ctr" defTabSz="609585">
              <a:defRPr/>
            </a:pPr>
            <a:endParaRPr lang="en-US" sz="1800" dirty="0">
              <a:solidFill>
                <a:prstClr val="white"/>
              </a:solidFill>
              <a:latin typeface="Arial"/>
            </a:endParaRPr>
          </a:p>
        </p:txBody>
      </p:sp>
      <p:sp>
        <p:nvSpPr>
          <p:cNvPr id="3" name="TextBox 13"/>
          <p:cNvSpPr txBox="1"/>
          <p:nvPr userDrawn="1"/>
        </p:nvSpPr>
        <p:spPr>
          <a:xfrm>
            <a:off x="11677652" y="97367"/>
            <a:ext cx="410633" cy="292384"/>
          </a:xfrm>
          <a:prstGeom prst="rect">
            <a:avLst/>
          </a:prstGeom>
          <a:noFill/>
        </p:spPr>
        <p:txBody>
          <a:bodyPr lIns="121917" tIns="60958" rIns="121917" bIns="60958">
            <a:spAutoFit/>
          </a:bodyPr>
          <a:lstStyle/>
          <a:p>
            <a:pPr defTabSz="609585">
              <a:defRPr/>
            </a:pPr>
            <a:fld id="{1E63C9BB-5068-45CE-BE2C-C79AA58D1637}" type="slidenum">
              <a:rPr lang="en-US" sz="1100">
                <a:solidFill>
                  <a:srgbClr val="FFFFFF"/>
                </a:solidFill>
                <a:latin typeface="Arial"/>
                <a:cs typeface="Arial" charset="0"/>
              </a:rPr>
              <a:pPr defTabSz="609585">
                <a:defRPr/>
              </a:pPr>
              <a:t>‹#›</a:t>
            </a:fld>
            <a:endParaRPr lang="en-US" sz="1100" dirty="0">
              <a:solidFill>
                <a:srgbClr val="FFFFFF"/>
              </a:solidFill>
              <a:latin typeface="Arial"/>
              <a:cs typeface="Arial" charset="0"/>
            </a:endParaRPr>
          </a:p>
        </p:txBody>
      </p:sp>
      <p:sp>
        <p:nvSpPr>
          <p:cNvPr id="4" name="TextBox 36"/>
          <p:cNvSpPr txBox="1"/>
          <p:nvPr userDrawn="1"/>
        </p:nvSpPr>
        <p:spPr>
          <a:xfrm>
            <a:off x="203201" y="97367"/>
            <a:ext cx="529167" cy="292384"/>
          </a:xfrm>
          <a:prstGeom prst="rect">
            <a:avLst/>
          </a:prstGeom>
          <a:noFill/>
        </p:spPr>
        <p:txBody>
          <a:bodyPr lIns="121917" tIns="60958" rIns="121917" bIns="60958">
            <a:spAutoFit/>
          </a:bodyPr>
          <a:lstStyle/>
          <a:p>
            <a:pPr defTabSz="609585">
              <a:defRPr/>
            </a:pPr>
            <a:r>
              <a:rPr lang="en-US" sz="1100" dirty="0">
                <a:solidFill>
                  <a:srgbClr val="FFFFFF"/>
                </a:solidFill>
                <a:latin typeface="Arial"/>
                <a:cs typeface="Arial"/>
              </a:rPr>
              <a:t>IBM</a:t>
            </a:r>
          </a:p>
        </p:txBody>
      </p:sp>
      <p:sp>
        <p:nvSpPr>
          <p:cNvPr id="5" name="TextBox 38"/>
          <p:cNvSpPr txBox="1"/>
          <p:nvPr userDrawn="1"/>
        </p:nvSpPr>
        <p:spPr>
          <a:xfrm>
            <a:off x="1661585" y="25400"/>
            <a:ext cx="1748367" cy="292384"/>
          </a:xfrm>
          <a:prstGeom prst="rect">
            <a:avLst/>
          </a:prstGeom>
          <a:noFill/>
        </p:spPr>
        <p:txBody>
          <a:bodyPr lIns="121917" tIns="60958" rIns="121917" bIns="60958">
            <a:spAutoFit/>
          </a:bodyPr>
          <a:lstStyle/>
          <a:p>
            <a:pPr defTabSz="609585">
              <a:defRPr/>
            </a:pPr>
            <a:r>
              <a:rPr lang="en-US" sz="1100" dirty="0">
                <a:solidFill>
                  <a:srgbClr val="FFFFFF"/>
                </a:solidFill>
                <a:latin typeface="Arial"/>
                <a:cs typeface="Arial"/>
              </a:rPr>
              <a:t>_</a:t>
            </a:r>
          </a:p>
        </p:txBody>
      </p:sp>
      <p:cxnSp>
        <p:nvCxnSpPr>
          <p:cNvPr id="6" name="Straight Connector 25"/>
          <p:cNvCxnSpPr/>
          <p:nvPr userDrawn="1"/>
        </p:nvCxnSpPr>
        <p:spPr>
          <a:xfrm>
            <a:off x="8128000" y="0"/>
            <a:ext cx="0" cy="685800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27"/>
          <p:cNvCxnSpPr/>
          <p:nvPr userDrawn="1"/>
        </p:nvCxnSpPr>
        <p:spPr>
          <a:xfrm>
            <a:off x="10160000" y="0"/>
            <a:ext cx="0" cy="685800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8" name="Picture 53"/>
          <p:cNvPicPr>
            <a:picLocks noChangeAspect="1" noChangeArrowheads="1"/>
          </p:cNvPicPr>
          <p:nvPr userDrawn="1"/>
        </p:nvPicPr>
        <p:blipFill>
          <a:blip r:embed="rId2"/>
          <a:srcRect/>
          <a:stretch>
            <a:fillRect/>
          </a:stretch>
        </p:blipFill>
        <p:spPr bwMode="auto">
          <a:xfrm rot="10800000" flipH="1" flipV="1">
            <a:off x="11512551" y="6472767"/>
            <a:ext cx="520700" cy="209551"/>
          </a:xfrm>
          <a:prstGeom prst="rect">
            <a:avLst/>
          </a:prstGeom>
          <a:noFill/>
          <a:ln w="9525">
            <a:noFill/>
            <a:miter lim="800000"/>
            <a:headEnd/>
            <a:tailEnd/>
          </a:ln>
        </p:spPr>
      </p:pic>
    </p:spTree>
    <p:extLst>
      <p:ext uri="{BB962C8B-B14F-4D97-AF65-F5344CB8AC3E}">
        <p14:creationId xmlns:p14="http://schemas.microsoft.com/office/powerpoint/2010/main" val="2256196298"/>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hapter_5">
    <p:spTree>
      <p:nvGrpSpPr>
        <p:cNvPr id="1" name=""/>
        <p:cNvGrpSpPr/>
        <p:nvPr/>
      </p:nvGrpSpPr>
      <p:grpSpPr>
        <a:xfrm>
          <a:off x="0" y="0"/>
          <a:ext cx="0" cy="0"/>
          <a:chOff x="0" y="0"/>
          <a:chExt cx="0" cy="0"/>
        </a:xfrm>
      </p:grpSpPr>
      <p:sp>
        <p:nvSpPr>
          <p:cNvPr id="2" name="Rectangle 17"/>
          <p:cNvSpPr/>
          <p:nvPr userDrawn="1"/>
        </p:nvSpPr>
        <p:spPr>
          <a:xfrm>
            <a:off x="0" y="0"/>
            <a:ext cx="12192000" cy="6858000"/>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121917" tIns="60958" rIns="121917" bIns="60958" anchor="ctr"/>
          <a:lstStyle/>
          <a:p>
            <a:pPr algn="ctr" defTabSz="609585">
              <a:defRPr/>
            </a:pPr>
            <a:endParaRPr lang="en-US" sz="1800" dirty="0">
              <a:solidFill>
                <a:prstClr val="white"/>
              </a:solidFill>
              <a:latin typeface="Arial"/>
            </a:endParaRPr>
          </a:p>
        </p:txBody>
      </p:sp>
      <p:cxnSp>
        <p:nvCxnSpPr>
          <p:cNvPr id="3" name="Straight Connector 23"/>
          <p:cNvCxnSpPr/>
          <p:nvPr userDrawn="1"/>
        </p:nvCxnSpPr>
        <p:spPr>
          <a:xfrm>
            <a:off x="2032000" y="-19051"/>
            <a:ext cx="0" cy="6877051"/>
          </a:xfrm>
          <a:prstGeom prst="line">
            <a:avLst/>
          </a:prstGeom>
          <a:ln w="9525" cmpd="sng">
            <a:solidFill>
              <a:srgbClr val="FCFCFC"/>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25"/>
          <p:cNvCxnSpPr/>
          <p:nvPr userDrawn="1"/>
        </p:nvCxnSpPr>
        <p:spPr>
          <a:xfrm>
            <a:off x="4064000" y="0"/>
            <a:ext cx="0" cy="6877051"/>
          </a:xfrm>
          <a:prstGeom prst="line">
            <a:avLst/>
          </a:prstGeom>
          <a:ln w="9525" cmpd="sng">
            <a:solidFill>
              <a:srgbClr val="FCFCFC"/>
            </a:solidFill>
          </a:ln>
          <a:effectLst/>
        </p:spPr>
        <p:style>
          <a:lnRef idx="2">
            <a:schemeClr val="accent1"/>
          </a:lnRef>
          <a:fillRef idx="0">
            <a:schemeClr val="accent1"/>
          </a:fillRef>
          <a:effectRef idx="1">
            <a:schemeClr val="accent1"/>
          </a:effectRef>
          <a:fontRef idx="minor">
            <a:schemeClr val="tx1"/>
          </a:fontRef>
        </p:style>
      </p:cxnSp>
      <p:sp>
        <p:nvSpPr>
          <p:cNvPr id="5" name="TextBox 27"/>
          <p:cNvSpPr txBox="1"/>
          <p:nvPr userDrawn="1"/>
        </p:nvSpPr>
        <p:spPr>
          <a:xfrm>
            <a:off x="11677652" y="97367"/>
            <a:ext cx="410633" cy="292384"/>
          </a:xfrm>
          <a:prstGeom prst="rect">
            <a:avLst/>
          </a:prstGeom>
          <a:noFill/>
        </p:spPr>
        <p:txBody>
          <a:bodyPr lIns="121917" tIns="60958" rIns="121917" bIns="60958">
            <a:spAutoFit/>
          </a:bodyPr>
          <a:lstStyle/>
          <a:p>
            <a:pPr defTabSz="609585">
              <a:defRPr/>
            </a:pPr>
            <a:fld id="{F9DD7991-7AE8-4D14-8BD4-D4C794F2AA66}" type="slidenum">
              <a:rPr lang="en-US" sz="1100">
                <a:solidFill>
                  <a:srgbClr val="FFFFFF"/>
                </a:solidFill>
                <a:latin typeface="Arial"/>
                <a:cs typeface="Arial" charset="0"/>
              </a:rPr>
              <a:pPr defTabSz="609585">
                <a:defRPr/>
              </a:pPr>
              <a:t>‹#›</a:t>
            </a:fld>
            <a:endParaRPr lang="en-US" sz="1100" dirty="0">
              <a:solidFill>
                <a:srgbClr val="FFFFFF"/>
              </a:solidFill>
              <a:latin typeface="Arial"/>
              <a:cs typeface="Arial" charset="0"/>
            </a:endParaRPr>
          </a:p>
        </p:txBody>
      </p:sp>
      <p:sp>
        <p:nvSpPr>
          <p:cNvPr id="6" name="TextBox 28"/>
          <p:cNvSpPr txBox="1"/>
          <p:nvPr userDrawn="1"/>
        </p:nvSpPr>
        <p:spPr>
          <a:xfrm>
            <a:off x="203201" y="97367"/>
            <a:ext cx="529167" cy="292384"/>
          </a:xfrm>
          <a:prstGeom prst="rect">
            <a:avLst/>
          </a:prstGeom>
          <a:noFill/>
        </p:spPr>
        <p:txBody>
          <a:bodyPr lIns="121917" tIns="60958" rIns="121917" bIns="60958">
            <a:spAutoFit/>
          </a:bodyPr>
          <a:lstStyle/>
          <a:p>
            <a:pPr defTabSz="609585">
              <a:defRPr/>
            </a:pPr>
            <a:r>
              <a:rPr lang="en-US" sz="1100" dirty="0">
                <a:solidFill>
                  <a:srgbClr val="FFFFFF"/>
                </a:solidFill>
                <a:latin typeface="Arial"/>
                <a:cs typeface="Arial"/>
              </a:rPr>
              <a:t>IBM</a:t>
            </a:r>
          </a:p>
        </p:txBody>
      </p:sp>
      <p:sp>
        <p:nvSpPr>
          <p:cNvPr id="7" name="TextBox 29"/>
          <p:cNvSpPr txBox="1"/>
          <p:nvPr userDrawn="1"/>
        </p:nvSpPr>
        <p:spPr>
          <a:xfrm>
            <a:off x="1661585" y="25400"/>
            <a:ext cx="1748367" cy="292384"/>
          </a:xfrm>
          <a:prstGeom prst="rect">
            <a:avLst/>
          </a:prstGeom>
          <a:noFill/>
        </p:spPr>
        <p:txBody>
          <a:bodyPr lIns="121917" tIns="60958" rIns="121917" bIns="60958">
            <a:spAutoFit/>
          </a:bodyPr>
          <a:lstStyle/>
          <a:p>
            <a:pPr defTabSz="609585">
              <a:defRPr/>
            </a:pPr>
            <a:r>
              <a:rPr lang="en-US" sz="1100" dirty="0">
                <a:solidFill>
                  <a:srgbClr val="FFFFFF"/>
                </a:solidFill>
                <a:latin typeface="Arial"/>
                <a:cs typeface="Arial"/>
              </a:rPr>
              <a:t>_</a:t>
            </a:r>
          </a:p>
        </p:txBody>
      </p:sp>
      <p:pic>
        <p:nvPicPr>
          <p:cNvPr id="8" name="Picture 53"/>
          <p:cNvPicPr>
            <a:picLocks noChangeAspect="1" noChangeArrowheads="1"/>
          </p:cNvPicPr>
          <p:nvPr userDrawn="1"/>
        </p:nvPicPr>
        <p:blipFill>
          <a:blip r:embed="rId2"/>
          <a:srcRect/>
          <a:stretch>
            <a:fillRect/>
          </a:stretch>
        </p:blipFill>
        <p:spPr bwMode="auto">
          <a:xfrm rot="10800000" flipH="1" flipV="1">
            <a:off x="11512551" y="6472767"/>
            <a:ext cx="520700" cy="209551"/>
          </a:xfrm>
          <a:prstGeom prst="rect">
            <a:avLst/>
          </a:prstGeom>
          <a:noFill/>
          <a:ln w="9525">
            <a:noFill/>
            <a:miter lim="800000"/>
            <a:headEnd/>
            <a:tailEnd/>
          </a:ln>
        </p:spPr>
      </p:pic>
    </p:spTree>
    <p:extLst>
      <p:ext uri="{BB962C8B-B14F-4D97-AF65-F5344CB8AC3E}">
        <p14:creationId xmlns:p14="http://schemas.microsoft.com/office/powerpoint/2010/main" val="281202420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ext_Slide_1">
    <p:spTree>
      <p:nvGrpSpPr>
        <p:cNvPr id="1" name=""/>
        <p:cNvGrpSpPr/>
        <p:nvPr/>
      </p:nvGrpSpPr>
      <p:grpSpPr>
        <a:xfrm>
          <a:off x="0" y="0"/>
          <a:ext cx="0" cy="0"/>
          <a:chOff x="0" y="0"/>
          <a:chExt cx="0" cy="0"/>
        </a:xfrm>
      </p:grpSpPr>
      <p:sp>
        <p:nvSpPr>
          <p:cNvPr id="2" name="TextBox 20"/>
          <p:cNvSpPr txBox="1"/>
          <p:nvPr userDrawn="1"/>
        </p:nvSpPr>
        <p:spPr>
          <a:xfrm>
            <a:off x="11677652" y="97367"/>
            <a:ext cx="410633" cy="292384"/>
          </a:xfrm>
          <a:prstGeom prst="rect">
            <a:avLst/>
          </a:prstGeom>
          <a:noFill/>
        </p:spPr>
        <p:txBody>
          <a:bodyPr lIns="121917" tIns="60958" rIns="121917" bIns="60958">
            <a:spAutoFit/>
          </a:bodyPr>
          <a:lstStyle/>
          <a:p>
            <a:pPr defTabSz="609585">
              <a:defRPr/>
            </a:pPr>
            <a:fld id="{1E3257FD-9AB2-443A-AC5C-63EC68BD20FA}" type="slidenum">
              <a:rPr lang="en-US" sz="1100">
                <a:solidFill>
                  <a:srgbClr val="2D2D2D"/>
                </a:solidFill>
                <a:latin typeface="Arial"/>
                <a:cs typeface="Arial" charset="0"/>
              </a:rPr>
              <a:pPr defTabSz="609585">
                <a:defRPr/>
              </a:pPr>
              <a:t>‹#›</a:t>
            </a:fld>
            <a:endParaRPr lang="en-US" sz="1100" dirty="0">
              <a:solidFill>
                <a:srgbClr val="2D2D2D"/>
              </a:solidFill>
              <a:latin typeface="Arial"/>
              <a:cs typeface="Arial" charset="0"/>
            </a:endParaRPr>
          </a:p>
        </p:txBody>
      </p:sp>
      <p:sp>
        <p:nvSpPr>
          <p:cNvPr id="3" name="TextBox 22"/>
          <p:cNvSpPr txBox="1"/>
          <p:nvPr userDrawn="1"/>
        </p:nvSpPr>
        <p:spPr>
          <a:xfrm>
            <a:off x="203201" y="97367"/>
            <a:ext cx="529167" cy="292384"/>
          </a:xfrm>
          <a:prstGeom prst="rect">
            <a:avLst/>
          </a:prstGeom>
          <a:noFill/>
        </p:spPr>
        <p:txBody>
          <a:bodyPr lIns="121917" tIns="60958" rIns="121917" bIns="60958">
            <a:spAutoFit/>
          </a:bodyPr>
          <a:lstStyle/>
          <a:p>
            <a:pPr defTabSz="609585">
              <a:defRPr/>
            </a:pPr>
            <a:r>
              <a:rPr lang="en-US" sz="1100" dirty="0">
                <a:solidFill>
                  <a:srgbClr val="2D2D2D"/>
                </a:solidFill>
                <a:latin typeface="Arial"/>
                <a:cs typeface="Arial"/>
              </a:rPr>
              <a:t>IBM</a:t>
            </a:r>
          </a:p>
        </p:txBody>
      </p:sp>
      <p:sp>
        <p:nvSpPr>
          <p:cNvPr id="4" name="TextBox 24"/>
          <p:cNvSpPr txBox="1"/>
          <p:nvPr userDrawn="1"/>
        </p:nvSpPr>
        <p:spPr>
          <a:xfrm>
            <a:off x="1661585" y="25400"/>
            <a:ext cx="1748367" cy="292384"/>
          </a:xfrm>
          <a:prstGeom prst="rect">
            <a:avLst/>
          </a:prstGeom>
          <a:noFill/>
        </p:spPr>
        <p:txBody>
          <a:bodyPr lIns="121917" tIns="60958" rIns="121917" bIns="60958">
            <a:spAutoFit/>
          </a:bodyPr>
          <a:lstStyle/>
          <a:p>
            <a:pPr defTabSz="609585">
              <a:defRPr/>
            </a:pPr>
            <a:r>
              <a:rPr lang="en-US" sz="1100" dirty="0">
                <a:solidFill>
                  <a:srgbClr val="2D2D2D"/>
                </a:solidFill>
                <a:latin typeface="Arial"/>
                <a:cs typeface="Arial"/>
              </a:rPr>
              <a:t>_</a:t>
            </a:r>
          </a:p>
        </p:txBody>
      </p:sp>
      <p:pic>
        <p:nvPicPr>
          <p:cNvPr id="5" name="Picture 53"/>
          <p:cNvPicPr>
            <a:picLocks noChangeAspect="1" noChangeArrowheads="1"/>
          </p:cNvPicPr>
          <p:nvPr userDrawn="1"/>
        </p:nvPicPr>
        <p:blipFill>
          <a:blip r:embed="rId2"/>
          <a:srcRect/>
          <a:stretch>
            <a:fillRect/>
          </a:stretch>
        </p:blipFill>
        <p:spPr bwMode="auto">
          <a:xfrm rot="10800000" flipH="1" flipV="1">
            <a:off x="11512551" y="6472767"/>
            <a:ext cx="520700" cy="209551"/>
          </a:xfrm>
          <a:prstGeom prst="rect">
            <a:avLst/>
          </a:prstGeom>
          <a:noFill/>
          <a:ln w="9525">
            <a:noFill/>
            <a:miter lim="800000"/>
            <a:headEnd/>
            <a:tailEnd/>
          </a:ln>
        </p:spPr>
      </p:pic>
    </p:spTree>
    <p:extLst>
      <p:ext uri="{BB962C8B-B14F-4D97-AF65-F5344CB8AC3E}">
        <p14:creationId xmlns:p14="http://schemas.microsoft.com/office/powerpoint/2010/main" val="65095792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ext_Slide_2">
    <p:spTree>
      <p:nvGrpSpPr>
        <p:cNvPr id="1" name=""/>
        <p:cNvGrpSpPr/>
        <p:nvPr/>
      </p:nvGrpSpPr>
      <p:grpSpPr>
        <a:xfrm>
          <a:off x="0" y="0"/>
          <a:ext cx="0" cy="0"/>
          <a:chOff x="0" y="0"/>
          <a:chExt cx="0" cy="0"/>
        </a:xfrm>
      </p:grpSpPr>
      <p:sp>
        <p:nvSpPr>
          <p:cNvPr id="3" name="TextBox 13"/>
          <p:cNvSpPr txBox="1"/>
          <p:nvPr userDrawn="1"/>
        </p:nvSpPr>
        <p:spPr>
          <a:xfrm>
            <a:off x="11677652" y="97367"/>
            <a:ext cx="410633" cy="292384"/>
          </a:xfrm>
          <a:prstGeom prst="rect">
            <a:avLst/>
          </a:prstGeom>
          <a:noFill/>
        </p:spPr>
        <p:txBody>
          <a:bodyPr lIns="121917" tIns="60958" rIns="121917" bIns="60958">
            <a:spAutoFit/>
          </a:bodyPr>
          <a:lstStyle/>
          <a:p>
            <a:pPr defTabSz="609585">
              <a:defRPr/>
            </a:pPr>
            <a:fld id="{61A6AD16-43C9-46E1-A531-220EC994A960}" type="slidenum">
              <a:rPr lang="en-US" sz="1100">
                <a:solidFill>
                  <a:srgbClr val="2D2D2D"/>
                </a:solidFill>
                <a:latin typeface="Arial"/>
                <a:cs typeface="Arial" charset="0"/>
              </a:rPr>
              <a:pPr defTabSz="609585">
                <a:defRPr/>
              </a:pPr>
              <a:t>‹#›</a:t>
            </a:fld>
            <a:endParaRPr lang="en-US" sz="1100" dirty="0">
              <a:solidFill>
                <a:srgbClr val="2D2D2D"/>
              </a:solidFill>
              <a:latin typeface="Arial"/>
              <a:cs typeface="Arial" charset="0"/>
            </a:endParaRPr>
          </a:p>
        </p:txBody>
      </p:sp>
      <p:sp>
        <p:nvSpPr>
          <p:cNvPr id="4" name="TextBox 16"/>
          <p:cNvSpPr txBox="1"/>
          <p:nvPr userDrawn="1"/>
        </p:nvSpPr>
        <p:spPr>
          <a:xfrm>
            <a:off x="203201" y="97367"/>
            <a:ext cx="529167" cy="292384"/>
          </a:xfrm>
          <a:prstGeom prst="rect">
            <a:avLst/>
          </a:prstGeom>
          <a:noFill/>
        </p:spPr>
        <p:txBody>
          <a:bodyPr lIns="121917" tIns="60958" rIns="121917" bIns="60958">
            <a:spAutoFit/>
          </a:bodyPr>
          <a:lstStyle/>
          <a:p>
            <a:pPr defTabSz="609585">
              <a:defRPr/>
            </a:pPr>
            <a:r>
              <a:rPr lang="en-US" sz="1100" dirty="0">
                <a:solidFill>
                  <a:srgbClr val="2D2D2D"/>
                </a:solidFill>
                <a:latin typeface="Arial"/>
                <a:cs typeface="Arial"/>
              </a:rPr>
              <a:t>IBM</a:t>
            </a:r>
          </a:p>
        </p:txBody>
      </p:sp>
      <p:sp>
        <p:nvSpPr>
          <p:cNvPr id="5" name="TextBox 18"/>
          <p:cNvSpPr txBox="1"/>
          <p:nvPr userDrawn="1"/>
        </p:nvSpPr>
        <p:spPr>
          <a:xfrm>
            <a:off x="1661585" y="25400"/>
            <a:ext cx="1748367" cy="292384"/>
          </a:xfrm>
          <a:prstGeom prst="rect">
            <a:avLst/>
          </a:prstGeom>
          <a:noFill/>
        </p:spPr>
        <p:txBody>
          <a:bodyPr lIns="121917" tIns="60958" rIns="121917" bIns="60958">
            <a:spAutoFit/>
          </a:bodyPr>
          <a:lstStyle/>
          <a:p>
            <a:pPr defTabSz="609585">
              <a:defRPr/>
            </a:pPr>
            <a:r>
              <a:rPr lang="en-US" sz="1100" dirty="0">
                <a:solidFill>
                  <a:srgbClr val="2D2D2D"/>
                </a:solidFill>
                <a:latin typeface="Arial"/>
                <a:cs typeface="Arial"/>
              </a:rPr>
              <a:t>_</a:t>
            </a:r>
          </a:p>
        </p:txBody>
      </p:sp>
      <p:pic>
        <p:nvPicPr>
          <p:cNvPr id="6" name="Picture 53"/>
          <p:cNvPicPr>
            <a:picLocks noChangeAspect="1" noChangeArrowheads="1"/>
          </p:cNvPicPr>
          <p:nvPr userDrawn="1"/>
        </p:nvPicPr>
        <p:blipFill>
          <a:blip r:embed="rId2"/>
          <a:srcRect/>
          <a:stretch>
            <a:fillRect/>
          </a:stretch>
        </p:blipFill>
        <p:spPr bwMode="auto">
          <a:xfrm rot="10800000" flipH="1" flipV="1">
            <a:off x="11512551" y="6472767"/>
            <a:ext cx="520700" cy="209551"/>
          </a:xfrm>
          <a:prstGeom prst="rect">
            <a:avLst/>
          </a:prstGeom>
          <a:noFill/>
          <a:ln w="9525">
            <a:noFill/>
            <a:miter lim="800000"/>
            <a:headEnd/>
            <a:tailEnd/>
          </a:ln>
        </p:spPr>
      </p:pic>
      <p:sp>
        <p:nvSpPr>
          <p:cNvPr id="29" name="Content Placeholder 6"/>
          <p:cNvSpPr>
            <a:spLocks noGrp="1"/>
          </p:cNvSpPr>
          <p:nvPr>
            <p:ph sz="quarter" idx="33"/>
          </p:nvPr>
        </p:nvSpPr>
        <p:spPr>
          <a:xfrm>
            <a:off x="3245451" y="2921001"/>
            <a:ext cx="8299340" cy="2645833"/>
          </a:xfrm>
          <a:prstGeom prst="rect">
            <a:avLst/>
          </a:prstGeom>
          <a:solidFill>
            <a:schemeClr val="bg1">
              <a:lumMod val="85000"/>
            </a:schemeClr>
          </a:solidFill>
        </p:spPr>
        <p:txBody>
          <a:bodyPr vert="horz" lIns="121917" tIns="60958" rIns="121917" bIns="60958"/>
          <a:lstStyle>
            <a:lvl1pPr marL="0" indent="0">
              <a:buNone/>
              <a:defRPr sz="1100">
                <a:solidFill>
                  <a:srgbClr val="2D2D2D"/>
                </a:solidFill>
              </a:defRPr>
            </a:lvl1pPr>
          </a:lstStyle>
          <a:p>
            <a:pPr lvl="0"/>
            <a:endParaRPr lang="en-US" dirty="0"/>
          </a:p>
        </p:txBody>
      </p:sp>
    </p:spTree>
    <p:extLst>
      <p:ext uri="{BB962C8B-B14F-4D97-AF65-F5344CB8AC3E}">
        <p14:creationId xmlns:p14="http://schemas.microsoft.com/office/powerpoint/2010/main" val="330816676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ext_Slide_3">
    <p:spTree>
      <p:nvGrpSpPr>
        <p:cNvPr id="1" name=""/>
        <p:cNvGrpSpPr/>
        <p:nvPr/>
      </p:nvGrpSpPr>
      <p:grpSpPr>
        <a:xfrm>
          <a:off x="0" y="0"/>
          <a:ext cx="0" cy="0"/>
          <a:chOff x="0" y="0"/>
          <a:chExt cx="0" cy="0"/>
        </a:xfrm>
      </p:grpSpPr>
      <p:sp>
        <p:nvSpPr>
          <p:cNvPr id="4" name="TextBox 13"/>
          <p:cNvSpPr txBox="1"/>
          <p:nvPr userDrawn="1"/>
        </p:nvSpPr>
        <p:spPr>
          <a:xfrm>
            <a:off x="11677652" y="97367"/>
            <a:ext cx="410633" cy="292384"/>
          </a:xfrm>
          <a:prstGeom prst="rect">
            <a:avLst/>
          </a:prstGeom>
          <a:noFill/>
        </p:spPr>
        <p:txBody>
          <a:bodyPr lIns="121917" tIns="60958" rIns="121917" bIns="60958">
            <a:spAutoFit/>
          </a:bodyPr>
          <a:lstStyle/>
          <a:p>
            <a:pPr defTabSz="609585">
              <a:defRPr/>
            </a:pPr>
            <a:fld id="{92B2152B-7676-4839-944D-DCAB46BC03E3}" type="slidenum">
              <a:rPr lang="en-US" sz="1100">
                <a:solidFill>
                  <a:srgbClr val="2D2D2D"/>
                </a:solidFill>
                <a:latin typeface="Arial"/>
                <a:cs typeface="Arial" charset="0"/>
              </a:rPr>
              <a:pPr defTabSz="609585">
                <a:defRPr/>
              </a:pPr>
              <a:t>‹#›</a:t>
            </a:fld>
            <a:endParaRPr lang="en-US" sz="1100" dirty="0">
              <a:solidFill>
                <a:srgbClr val="2D2D2D"/>
              </a:solidFill>
              <a:latin typeface="Arial"/>
              <a:cs typeface="Arial" charset="0"/>
            </a:endParaRPr>
          </a:p>
        </p:txBody>
      </p:sp>
      <p:sp>
        <p:nvSpPr>
          <p:cNvPr id="5" name="TextBox 16"/>
          <p:cNvSpPr txBox="1"/>
          <p:nvPr userDrawn="1"/>
        </p:nvSpPr>
        <p:spPr>
          <a:xfrm>
            <a:off x="203201" y="97367"/>
            <a:ext cx="529167" cy="292384"/>
          </a:xfrm>
          <a:prstGeom prst="rect">
            <a:avLst/>
          </a:prstGeom>
          <a:noFill/>
        </p:spPr>
        <p:txBody>
          <a:bodyPr lIns="121917" tIns="60958" rIns="121917" bIns="60958">
            <a:spAutoFit/>
          </a:bodyPr>
          <a:lstStyle/>
          <a:p>
            <a:pPr defTabSz="609585">
              <a:defRPr/>
            </a:pPr>
            <a:r>
              <a:rPr lang="en-US" sz="1100" dirty="0">
                <a:solidFill>
                  <a:srgbClr val="2D2D2D"/>
                </a:solidFill>
                <a:latin typeface="Arial"/>
                <a:cs typeface="Arial"/>
              </a:rPr>
              <a:t>IBM</a:t>
            </a:r>
          </a:p>
        </p:txBody>
      </p:sp>
      <p:sp>
        <p:nvSpPr>
          <p:cNvPr id="6" name="TextBox 18"/>
          <p:cNvSpPr txBox="1"/>
          <p:nvPr userDrawn="1"/>
        </p:nvSpPr>
        <p:spPr>
          <a:xfrm>
            <a:off x="1661585" y="25400"/>
            <a:ext cx="1748367" cy="292384"/>
          </a:xfrm>
          <a:prstGeom prst="rect">
            <a:avLst/>
          </a:prstGeom>
          <a:noFill/>
        </p:spPr>
        <p:txBody>
          <a:bodyPr lIns="121917" tIns="60958" rIns="121917" bIns="60958">
            <a:spAutoFit/>
          </a:bodyPr>
          <a:lstStyle/>
          <a:p>
            <a:pPr defTabSz="609585">
              <a:defRPr/>
            </a:pPr>
            <a:r>
              <a:rPr lang="en-US" sz="1100" dirty="0">
                <a:solidFill>
                  <a:srgbClr val="2D2D2D"/>
                </a:solidFill>
                <a:latin typeface="Arial"/>
                <a:cs typeface="Arial"/>
              </a:rPr>
              <a:t>_</a:t>
            </a:r>
          </a:p>
        </p:txBody>
      </p:sp>
      <p:pic>
        <p:nvPicPr>
          <p:cNvPr id="7" name="Picture 53"/>
          <p:cNvPicPr>
            <a:picLocks noChangeAspect="1" noChangeArrowheads="1"/>
          </p:cNvPicPr>
          <p:nvPr userDrawn="1"/>
        </p:nvPicPr>
        <p:blipFill>
          <a:blip r:embed="rId2"/>
          <a:srcRect/>
          <a:stretch>
            <a:fillRect/>
          </a:stretch>
        </p:blipFill>
        <p:spPr bwMode="auto">
          <a:xfrm rot="10800000" flipH="1" flipV="1">
            <a:off x="11512551" y="6472767"/>
            <a:ext cx="520700" cy="209551"/>
          </a:xfrm>
          <a:prstGeom prst="rect">
            <a:avLst/>
          </a:prstGeom>
          <a:noFill/>
          <a:ln w="9525">
            <a:noFill/>
            <a:miter lim="800000"/>
            <a:headEnd/>
            <a:tailEnd/>
          </a:ln>
        </p:spPr>
      </p:pic>
      <p:sp>
        <p:nvSpPr>
          <p:cNvPr id="29" name="Content Placeholder 6"/>
          <p:cNvSpPr>
            <a:spLocks noGrp="1"/>
          </p:cNvSpPr>
          <p:nvPr>
            <p:ph sz="quarter" idx="33"/>
          </p:nvPr>
        </p:nvSpPr>
        <p:spPr>
          <a:xfrm>
            <a:off x="3245451" y="2921001"/>
            <a:ext cx="4092091" cy="2645833"/>
          </a:xfrm>
          <a:prstGeom prst="rect">
            <a:avLst/>
          </a:prstGeom>
          <a:solidFill>
            <a:schemeClr val="bg1">
              <a:lumMod val="85000"/>
            </a:schemeClr>
          </a:solidFill>
        </p:spPr>
        <p:txBody>
          <a:bodyPr vert="horz" lIns="121917" tIns="60958" rIns="121917" bIns="60958"/>
          <a:lstStyle>
            <a:lvl1pPr marL="0" indent="0">
              <a:buNone/>
              <a:defRPr sz="1100"/>
            </a:lvl1pPr>
          </a:lstStyle>
          <a:p>
            <a:pPr lvl="0"/>
            <a:endParaRPr lang="en-US" dirty="0"/>
          </a:p>
        </p:txBody>
      </p:sp>
      <p:sp>
        <p:nvSpPr>
          <p:cNvPr id="12" name="Content Placeholder 6"/>
          <p:cNvSpPr>
            <a:spLocks noGrp="1"/>
          </p:cNvSpPr>
          <p:nvPr>
            <p:ph sz="quarter" idx="36"/>
          </p:nvPr>
        </p:nvSpPr>
        <p:spPr>
          <a:xfrm>
            <a:off x="7448157" y="2921001"/>
            <a:ext cx="4092091" cy="2645833"/>
          </a:xfrm>
          <a:prstGeom prst="rect">
            <a:avLst/>
          </a:prstGeom>
          <a:solidFill>
            <a:schemeClr val="bg1">
              <a:lumMod val="85000"/>
            </a:schemeClr>
          </a:solidFill>
        </p:spPr>
        <p:txBody>
          <a:bodyPr vert="horz" lIns="121917" tIns="60958" rIns="121917" bIns="60958"/>
          <a:lstStyle>
            <a:lvl1pPr marL="0" indent="0">
              <a:buNone/>
              <a:defRPr sz="1100"/>
            </a:lvl1pPr>
          </a:lstStyle>
          <a:p>
            <a:pPr lvl="0"/>
            <a:endParaRPr lang="en-US" dirty="0"/>
          </a:p>
        </p:txBody>
      </p:sp>
    </p:spTree>
    <p:extLst>
      <p:ext uri="{BB962C8B-B14F-4D97-AF65-F5344CB8AC3E}">
        <p14:creationId xmlns:p14="http://schemas.microsoft.com/office/powerpoint/2010/main" val="38668959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itle Placeholder 23"/>
          <p:cNvSpPr>
            <a:spLocks noGrp="1"/>
          </p:cNvSpPr>
          <p:nvPr>
            <p:ph type="title"/>
          </p:nvPr>
        </p:nvSpPr>
        <p:spPr>
          <a:xfrm>
            <a:off x="307776" y="116635"/>
            <a:ext cx="10972800" cy="828092"/>
          </a:xfrm>
          <a:prstGeom prst="rect">
            <a:avLst/>
          </a:prstGeom>
        </p:spPr>
        <p:txBody>
          <a:bodyPr rtlCol="0">
            <a:normAutofit/>
          </a:bodyPr>
          <a:lstStyle>
            <a:lvl1pPr>
              <a:defRPr sz="2000"/>
            </a:lvl1pPr>
          </a:lstStyle>
          <a:p>
            <a:r>
              <a:rPr lang="en-US" smtClean="0"/>
              <a:t>Click to edit Master title style</a:t>
            </a:r>
            <a:endParaRPr lang="en-US" dirty="0"/>
          </a:p>
        </p:txBody>
      </p:sp>
      <p:sp>
        <p:nvSpPr>
          <p:cNvPr id="10" name="Text Placeholder 9"/>
          <p:cNvSpPr>
            <a:spLocks noGrp="1"/>
          </p:cNvSpPr>
          <p:nvPr>
            <p:ph type="body" sz="quarter" idx="12"/>
          </p:nvPr>
        </p:nvSpPr>
        <p:spPr>
          <a:xfrm>
            <a:off x="609891" y="1544250"/>
            <a:ext cx="10972800" cy="4656667"/>
          </a:xfrm>
          <a:prstGeom prst="rect">
            <a:avLst/>
          </a:prstGeom>
        </p:spPr>
        <p:txBody>
          <a:bodyPr lIns="0" tIns="0" rIns="0" bIns="0"/>
          <a:lstStyle>
            <a:lvl1pPr marL="0" indent="0">
              <a:lnSpc>
                <a:spcPct val="100000"/>
              </a:lnSpc>
              <a:spcBef>
                <a:spcPts val="0"/>
              </a:spcBef>
              <a:spcAft>
                <a:spcPts val="0"/>
              </a:spcAft>
              <a:buFontTx/>
              <a:buNone/>
              <a:defRPr lang="en-US" sz="1600" b="0" dirty="0" smtClean="0">
                <a:solidFill>
                  <a:schemeClr val="tx1"/>
                </a:solidFill>
                <a:latin typeface="Arial" pitchFamily="34" charset="0"/>
                <a:cs typeface="Arial" pitchFamily="34" charset="0"/>
              </a:defRPr>
            </a:lvl1pPr>
            <a:lvl2pPr marL="0" indent="0">
              <a:lnSpc>
                <a:spcPct val="100000"/>
              </a:lnSpc>
              <a:spcBef>
                <a:spcPts val="0"/>
              </a:spcBef>
              <a:spcAft>
                <a:spcPts val="0"/>
              </a:spcAft>
              <a:buFontTx/>
              <a:buNone/>
              <a:defRPr lang="en-US" sz="1600" b="0" dirty="0" smtClean="0">
                <a:solidFill>
                  <a:schemeClr val="tx1"/>
                </a:solidFill>
                <a:latin typeface="Arial" pitchFamily="34" charset="0"/>
                <a:cs typeface="Arial" pitchFamily="34" charset="0"/>
              </a:defRPr>
            </a:lvl2pPr>
            <a:lvl3pPr marL="0" indent="0">
              <a:lnSpc>
                <a:spcPct val="100000"/>
              </a:lnSpc>
              <a:spcBef>
                <a:spcPts val="0"/>
              </a:spcBef>
              <a:spcAft>
                <a:spcPts val="0"/>
              </a:spcAft>
              <a:buFontTx/>
              <a:buNone/>
              <a:defRPr lang="en-US" sz="1600" b="0" dirty="0" smtClean="0">
                <a:solidFill>
                  <a:schemeClr val="tx1"/>
                </a:solidFill>
                <a:latin typeface="Arial" pitchFamily="34" charset="0"/>
                <a:cs typeface="Arial" pitchFamily="34" charset="0"/>
              </a:defRPr>
            </a:lvl3pPr>
            <a:lvl4pPr marL="0" indent="0">
              <a:lnSpc>
                <a:spcPct val="100000"/>
              </a:lnSpc>
              <a:spcBef>
                <a:spcPts val="0"/>
              </a:spcBef>
              <a:spcAft>
                <a:spcPts val="0"/>
              </a:spcAft>
              <a:buFontTx/>
              <a:buNone/>
              <a:defRPr lang="en-US" sz="1600" b="0" dirty="0" smtClean="0">
                <a:solidFill>
                  <a:schemeClr val="tx1"/>
                </a:solidFill>
                <a:latin typeface="Arial" pitchFamily="34" charset="0"/>
                <a:cs typeface="Arial" pitchFamily="34" charset="0"/>
              </a:defRPr>
            </a:lvl4pPr>
            <a:lvl5pPr marL="0" indent="0">
              <a:lnSpc>
                <a:spcPct val="100000"/>
              </a:lnSpc>
              <a:spcBef>
                <a:spcPts val="0"/>
              </a:spcBef>
              <a:spcAft>
                <a:spcPts val="0"/>
              </a:spcAft>
              <a:buFontTx/>
              <a:buNone/>
              <a:defRPr lang="en-US" sz="1600" b="0" dirty="0" smtClean="0">
                <a:solidFill>
                  <a:schemeClr val="tx1"/>
                </a:solidFill>
                <a:latin typeface="Arial" pitchFamily="34" charset="0"/>
                <a:cs typeface="Arial" pitchFamily="34" charset="0"/>
              </a:defRPr>
            </a:lvl5pPr>
          </a:lstStyle>
          <a:p>
            <a:pPr lvl="0"/>
            <a:r>
              <a:rPr lang="en-US" smtClean="0"/>
              <a:t>Click to edit Master text styles</a:t>
            </a:r>
          </a:p>
        </p:txBody>
      </p:sp>
    </p:spTree>
    <p:extLst>
      <p:ext uri="{BB962C8B-B14F-4D97-AF65-F5344CB8AC3E}">
        <p14:creationId xmlns:p14="http://schemas.microsoft.com/office/powerpoint/2010/main" val="27956568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ext_Slide_4">
    <p:spTree>
      <p:nvGrpSpPr>
        <p:cNvPr id="1" name=""/>
        <p:cNvGrpSpPr/>
        <p:nvPr/>
      </p:nvGrpSpPr>
      <p:grpSpPr>
        <a:xfrm>
          <a:off x="0" y="0"/>
          <a:ext cx="0" cy="0"/>
          <a:chOff x="0" y="0"/>
          <a:chExt cx="0" cy="0"/>
        </a:xfrm>
      </p:grpSpPr>
      <p:sp>
        <p:nvSpPr>
          <p:cNvPr id="10" name="TextBox 19"/>
          <p:cNvSpPr txBox="1"/>
          <p:nvPr userDrawn="1"/>
        </p:nvSpPr>
        <p:spPr>
          <a:xfrm>
            <a:off x="11677652" y="97367"/>
            <a:ext cx="410633" cy="292384"/>
          </a:xfrm>
          <a:prstGeom prst="rect">
            <a:avLst/>
          </a:prstGeom>
          <a:noFill/>
        </p:spPr>
        <p:txBody>
          <a:bodyPr lIns="121917" tIns="60958" rIns="121917" bIns="60958">
            <a:spAutoFit/>
          </a:bodyPr>
          <a:lstStyle/>
          <a:p>
            <a:pPr defTabSz="609585">
              <a:defRPr/>
            </a:pPr>
            <a:fld id="{967504D8-EEB0-48E4-B80D-E89EF08006FD}" type="slidenum">
              <a:rPr lang="en-US" sz="1100">
                <a:solidFill>
                  <a:srgbClr val="2D2D2D"/>
                </a:solidFill>
                <a:latin typeface="Arial"/>
                <a:cs typeface="Arial" charset="0"/>
              </a:rPr>
              <a:pPr defTabSz="609585">
                <a:defRPr/>
              </a:pPr>
              <a:t>‹#›</a:t>
            </a:fld>
            <a:endParaRPr lang="en-US" sz="1100" dirty="0">
              <a:solidFill>
                <a:srgbClr val="2D2D2D"/>
              </a:solidFill>
              <a:latin typeface="Arial"/>
              <a:cs typeface="Arial" charset="0"/>
            </a:endParaRPr>
          </a:p>
        </p:txBody>
      </p:sp>
      <p:sp>
        <p:nvSpPr>
          <p:cNvPr id="11" name="TextBox 20"/>
          <p:cNvSpPr txBox="1"/>
          <p:nvPr userDrawn="1"/>
        </p:nvSpPr>
        <p:spPr>
          <a:xfrm>
            <a:off x="203201" y="97367"/>
            <a:ext cx="529167" cy="292384"/>
          </a:xfrm>
          <a:prstGeom prst="rect">
            <a:avLst/>
          </a:prstGeom>
          <a:noFill/>
        </p:spPr>
        <p:txBody>
          <a:bodyPr lIns="121917" tIns="60958" rIns="121917" bIns="60958">
            <a:spAutoFit/>
          </a:bodyPr>
          <a:lstStyle/>
          <a:p>
            <a:pPr defTabSz="609585">
              <a:defRPr/>
            </a:pPr>
            <a:r>
              <a:rPr lang="en-US" sz="1100" dirty="0">
                <a:solidFill>
                  <a:srgbClr val="2D2D2D"/>
                </a:solidFill>
                <a:latin typeface="Arial"/>
                <a:cs typeface="Arial"/>
              </a:rPr>
              <a:t>IBM</a:t>
            </a:r>
          </a:p>
        </p:txBody>
      </p:sp>
      <p:sp>
        <p:nvSpPr>
          <p:cNvPr id="12" name="TextBox 22"/>
          <p:cNvSpPr txBox="1"/>
          <p:nvPr userDrawn="1"/>
        </p:nvSpPr>
        <p:spPr>
          <a:xfrm>
            <a:off x="1661585" y="25400"/>
            <a:ext cx="1748367" cy="292384"/>
          </a:xfrm>
          <a:prstGeom prst="rect">
            <a:avLst/>
          </a:prstGeom>
          <a:noFill/>
        </p:spPr>
        <p:txBody>
          <a:bodyPr lIns="121917" tIns="60958" rIns="121917" bIns="60958">
            <a:spAutoFit/>
          </a:bodyPr>
          <a:lstStyle/>
          <a:p>
            <a:pPr defTabSz="609585">
              <a:defRPr/>
            </a:pPr>
            <a:r>
              <a:rPr lang="en-US" sz="1100" dirty="0">
                <a:solidFill>
                  <a:srgbClr val="2D2D2D"/>
                </a:solidFill>
                <a:latin typeface="Arial"/>
                <a:cs typeface="Arial"/>
              </a:rPr>
              <a:t>_</a:t>
            </a:r>
          </a:p>
        </p:txBody>
      </p:sp>
      <p:pic>
        <p:nvPicPr>
          <p:cNvPr id="13" name="Picture 53"/>
          <p:cNvPicPr>
            <a:picLocks noChangeAspect="1" noChangeArrowheads="1"/>
          </p:cNvPicPr>
          <p:nvPr userDrawn="1"/>
        </p:nvPicPr>
        <p:blipFill>
          <a:blip r:embed="rId2"/>
          <a:srcRect/>
          <a:stretch>
            <a:fillRect/>
          </a:stretch>
        </p:blipFill>
        <p:spPr bwMode="auto">
          <a:xfrm rot="10800000" flipH="1" flipV="1">
            <a:off x="11512551" y="6472767"/>
            <a:ext cx="520700" cy="209551"/>
          </a:xfrm>
          <a:prstGeom prst="rect">
            <a:avLst/>
          </a:prstGeom>
          <a:noFill/>
          <a:ln w="9525">
            <a:noFill/>
            <a:miter lim="800000"/>
            <a:headEnd/>
            <a:tailEnd/>
          </a:ln>
        </p:spPr>
      </p:pic>
      <p:sp>
        <p:nvSpPr>
          <p:cNvPr id="29" name="Content Placeholder 6"/>
          <p:cNvSpPr>
            <a:spLocks noGrp="1"/>
          </p:cNvSpPr>
          <p:nvPr>
            <p:ph sz="quarter" idx="33"/>
          </p:nvPr>
        </p:nvSpPr>
        <p:spPr>
          <a:xfrm>
            <a:off x="3245451" y="2921001"/>
            <a:ext cx="1980456" cy="1284225"/>
          </a:xfrm>
          <a:prstGeom prst="rect">
            <a:avLst/>
          </a:prstGeom>
          <a:solidFill>
            <a:schemeClr val="bg1">
              <a:lumMod val="85000"/>
            </a:schemeClr>
          </a:solidFill>
        </p:spPr>
        <p:txBody>
          <a:bodyPr vert="horz" lIns="121917" tIns="60958" rIns="121917" bIns="60958"/>
          <a:lstStyle>
            <a:lvl1pPr marL="0" indent="0">
              <a:buNone/>
              <a:defRPr sz="1100"/>
            </a:lvl1pPr>
          </a:lstStyle>
          <a:p>
            <a:pPr lvl="0"/>
            <a:endParaRPr lang="en-US" dirty="0"/>
          </a:p>
        </p:txBody>
      </p:sp>
      <p:sp>
        <p:nvSpPr>
          <p:cNvPr id="31" name="Content Placeholder 6"/>
          <p:cNvSpPr>
            <a:spLocks noGrp="1"/>
          </p:cNvSpPr>
          <p:nvPr>
            <p:ph sz="quarter" idx="35"/>
          </p:nvPr>
        </p:nvSpPr>
        <p:spPr>
          <a:xfrm>
            <a:off x="5348484" y="2921001"/>
            <a:ext cx="1980456" cy="1284225"/>
          </a:xfrm>
          <a:prstGeom prst="rect">
            <a:avLst/>
          </a:prstGeom>
          <a:solidFill>
            <a:schemeClr val="bg1">
              <a:lumMod val="85000"/>
            </a:schemeClr>
          </a:solidFill>
        </p:spPr>
        <p:txBody>
          <a:bodyPr vert="horz" lIns="121917" tIns="60958" rIns="121917" bIns="60958"/>
          <a:lstStyle>
            <a:lvl1pPr marL="0" indent="0">
              <a:buNone/>
              <a:defRPr sz="1100"/>
            </a:lvl1pPr>
          </a:lstStyle>
          <a:p>
            <a:pPr lvl="0"/>
            <a:endParaRPr lang="en-US" dirty="0"/>
          </a:p>
        </p:txBody>
      </p:sp>
      <p:sp>
        <p:nvSpPr>
          <p:cNvPr id="33" name="Content Placeholder 6"/>
          <p:cNvSpPr>
            <a:spLocks noGrp="1"/>
          </p:cNvSpPr>
          <p:nvPr>
            <p:ph sz="quarter" idx="36"/>
          </p:nvPr>
        </p:nvSpPr>
        <p:spPr>
          <a:xfrm>
            <a:off x="7451517" y="2921001"/>
            <a:ext cx="1980456" cy="1284225"/>
          </a:xfrm>
          <a:prstGeom prst="rect">
            <a:avLst/>
          </a:prstGeom>
          <a:solidFill>
            <a:schemeClr val="bg1">
              <a:lumMod val="85000"/>
            </a:schemeClr>
          </a:solidFill>
        </p:spPr>
        <p:txBody>
          <a:bodyPr vert="horz" lIns="121917" tIns="60958" rIns="121917" bIns="60958"/>
          <a:lstStyle>
            <a:lvl1pPr marL="0" indent="0">
              <a:buNone/>
              <a:defRPr sz="1100"/>
            </a:lvl1pPr>
          </a:lstStyle>
          <a:p>
            <a:pPr lvl="0"/>
            <a:endParaRPr lang="en-US" dirty="0"/>
          </a:p>
        </p:txBody>
      </p:sp>
      <p:sp>
        <p:nvSpPr>
          <p:cNvPr id="35" name="Content Placeholder 6"/>
          <p:cNvSpPr>
            <a:spLocks noGrp="1"/>
          </p:cNvSpPr>
          <p:nvPr>
            <p:ph sz="quarter" idx="37"/>
          </p:nvPr>
        </p:nvSpPr>
        <p:spPr>
          <a:xfrm>
            <a:off x="9554549" y="2921001"/>
            <a:ext cx="1980456" cy="1284225"/>
          </a:xfrm>
          <a:prstGeom prst="rect">
            <a:avLst/>
          </a:prstGeom>
          <a:solidFill>
            <a:schemeClr val="bg1">
              <a:lumMod val="85000"/>
            </a:schemeClr>
          </a:solidFill>
        </p:spPr>
        <p:txBody>
          <a:bodyPr vert="horz" lIns="121917" tIns="60958" rIns="121917" bIns="60958"/>
          <a:lstStyle>
            <a:lvl1pPr marL="0" indent="0">
              <a:buNone/>
              <a:defRPr sz="1100"/>
            </a:lvl1pPr>
          </a:lstStyle>
          <a:p>
            <a:pPr lvl="0"/>
            <a:endParaRPr lang="en-US" dirty="0"/>
          </a:p>
        </p:txBody>
      </p:sp>
      <p:sp>
        <p:nvSpPr>
          <p:cNvPr id="41" name="Content Placeholder 6"/>
          <p:cNvSpPr>
            <a:spLocks noGrp="1"/>
          </p:cNvSpPr>
          <p:nvPr>
            <p:ph sz="quarter" idx="38"/>
          </p:nvPr>
        </p:nvSpPr>
        <p:spPr>
          <a:xfrm>
            <a:off x="3245451" y="4289214"/>
            <a:ext cx="1980456" cy="1284225"/>
          </a:xfrm>
          <a:prstGeom prst="rect">
            <a:avLst/>
          </a:prstGeom>
          <a:solidFill>
            <a:schemeClr val="bg1">
              <a:lumMod val="85000"/>
            </a:schemeClr>
          </a:solidFill>
        </p:spPr>
        <p:txBody>
          <a:bodyPr vert="horz" lIns="121917" tIns="60958" rIns="121917" bIns="60958"/>
          <a:lstStyle>
            <a:lvl1pPr marL="0" indent="0">
              <a:buNone/>
              <a:defRPr sz="1100"/>
            </a:lvl1pPr>
          </a:lstStyle>
          <a:p>
            <a:pPr lvl="0"/>
            <a:endParaRPr lang="en-US" dirty="0"/>
          </a:p>
        </p:txBody>
      </p:sp>
      <p:sp>
        <p:nvSpPr>
          <p:cNvPr id="45" name="Content Placeholder 6"/>
          <p:cNvSpPr>
            <a:spLocks noGrp="1"/>
          </p:cNvSpPr>
          <p:nvPr>
            <p:ph sz="quarter" idx="40"/>
          </p:nvPr>
        </p:nvSpPr>
        <p:spPr>
          <a:xfrm>
            <a:off x="7451517" y="4289214"/>
            <a:ext cx="1980456" cy="1284225"/>
          </a:xfrm>
          <a:prstGeom prst="rect">
            <a:avLst/>
          </a:prstGeom>
          <a:solidFill>
            <a:schemeClr val="bg1">
              <a:lumMod val="85000"/>
            </a:schemeClr>
          </a:solidFill>
        </p:spPr>
        <p:txBody>
          <a:bodyPr vert="horz" lIns="121917" tIns="60958" rIns="121917" bIns="60958"/>
          <a:lstStyle>
            <a:lvl1pPr marL="0" indent="0">
              <a:buNone/>
              <a:defRPr sz="1100"/>
            </a:lvl1pPr>
          </a:lstStyle>
          <a:p>
            <a:pPr lvl="0"/>
            <a:endParaRPr lang="en-US" dirty="0"/>
          </a:p>
        </p:txBody>
      </p:sp>
      <p:sp>
        <p:nvSpPr>
          <p:cNvPr id="46" name="Content Placeholder 6"/>
          <p:cNvSpPr>
            <a:spLocks noGrp="1"/>
          </p:cNvSpPr>
          <p:nvPr>
            <p:ph sz="quarter" idx="41"/>
          </p:nvPr>
        </p:nvSpPr>
        <p:spPr>
          <a:xfrm>
            <a:off x="9554549" y="4289214"/>
            <a:ext cx="1980456" cy="1284225"/>
          </a:xfrm>
          <a:prstGeom prst="rect">
            <a:avLst/>
          </a:prstGeom>
          <a:solidFill>
            <a:schemeClr val="bg1">
              <a:lumMod val="85000"/>
            </a:schemeClr>
          </a:solidFill>
        </p:spPr>
        <p:txBody>
          <a:bodyPr vert="horz" lIns="121917" tIns="60958" rIns="121917" bIns="60958"/>
          <a:lstStyle>
            <a:lvl1pPr marL="0" indent="0">
              <a:buNone/>
              <a:defRPr sz="1100"/>
            </a:lvl1pPr>
          </a:lstStyle>
          <a:p>
            <a:pPr lvl="0"/>
            <a:endParaRPr lang="en-US" dirty="0"/>
          </a:p>
        </p:txBody>
      </p:sp>
      <p:sp>
        <p:nvSpPr>
          <p:cNvPr id="51" name="Content Placeholder 6"/>
          <p:cNvSpPr>
            <a:spLocks noGrp="1"/>
          </p:cNvSpPr>
          <p:nvPr>
            <p:ph sz="quarter" idx="39"/>
          </p:nvPr>
        </p:nvSpPr>
        <p:spPr>
          <a:xfrm>
            <a:off x="5348484" y="4289214"/>
            <a:ext cx="1980456" cy="1284225"/>
          </a:xfrm>
          <a:prstGeom prst="rect">
            <a:avLst/>
          </a:prstGeom>
          <a:solidFill>
            <a:schemeClr val="bg1">
              <a:lumMod val="85000"/>
            </a:schemeClr>
          </a:solidFill>
        </p:spPr>
        <p:txBody>
          <a:bodyPr vert="horz" lIns="121917" tIns="60958" rIns="121917" bIns="60958"/>
          <a:lstStyle>
            <a:lvl1pPr marL="0" indent="0">
              <a:buNone/>
              <a:defRPr sz="1100"/>
            </a:lvl1pPr>
          </a:lstStyle>
          <a:p>
            <a:pPr lvl="0"/>
            <a:endParaRPr lang="en-US" dirty="0"/>
          </a:p>
        </p:txBody>
      </p:sp>
    </p:spTree>
    <p:extLst>
      <p:ext uri="{BB962C8B-B14F-4D97-AF65-F5344CB8AC3E}">
        <p14:creationId xmlns:p14="http://schemas.microsoft.com/office/powerpoint/2010/main" val="360372439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ext_Slide_5">
    <p:spTree>
      <p:nvGrpSpPr>
        <p:cNvPr id="1" name=""/>
        <p:cNvGrpSpPr/>
        <p:nvPr/>
      </p:nvGrpSpPr>
      <p:grpSpPr>
        <a:xfrm>
          <a:off x="0" y="0"/>
          <a:ext cx="0" cy="0"/>
          <a:chOff x="0" y="0"/>
          <a:chExt cx="0" cy="0"/>
        </a:xfrm>
      </p:grpSpPr>
      <p:sp>
        <p:nvSpPr>
          <p:cNvPr id="3" name="TextBox 19"/>
          <p:cNvSpPr txBox="1"/>
          <p:nvPr userDrawn="1"/>
        </p:nvSpPr>
        <p:spPr>
          <a:xfrm>
            <a:off x="11677652" y="97367"/>
            <a:ext cx="410633" cy="292384"/>
          </a:xfrm>
          <a:prstGeom prst="rect">
            <a:avLst/>
          </a:prstGeom>
          <a:noFill/>
        </p:spPr>
        <p:txBody>
          <a:bodyPr lIns="121917" tIns="60958" rIns="121917" bIns="60958">
            <a:spAutoFit/>
          </a:bodyPr>
          <a:lstStyle/>
          <a:p>
            <a:pPr defTabSz="609585">
              <a:defRPr/>
            </a:pPr>
            <a:fld id="{CB23ABEE-A077-4901-8A88-1581E033E8DB}" type="slidenum">
              <a:rPr lang="en-US" sz="1100">
                <a:solidFill>
                  <a:srgbClr val="2D2D2D"/>
                </a:solidFill>
                <a:latin typeface="Arial"/>
                <a:cs typeface="Arial" charset="0"/>
              </a:rPr>
              <a:pPr defTabSz="609585">
                <a:defRPr/>
              </a:pPr>
              <a:t>‹#›</a:t>
            </a:fld>
            <a:endParaRPr lang="en-US" sz="1100" dirty="0">
              <a:solidFill>
                <a:srgbClr val="2D2D2D"/>
              </a:solidFill>
              <a:latin typeface="Arial"/>
              <a:cs typeface="Arial" charset="0"/>
            </a:endParaRPr>
          </a:p>
        </p:txBody>
      </p:sp>
      <p:sp>
        <p:nvSpPr>
          <p:cNvPr id="4" name="TextBox 20"/>
          <p:cNvSpPr txBox="1"/>
          <p:nvPr userDrawn="1"/>
        </p:nvSpPr>
        <p:spPr>
          <a:xfrm>
            <a:off x="203201" y="97367"/>
            <a:ext cx="529167" cy="292384"/>
          </a:xfrm>
          <a:prstGeom prst="rect">
            <a:avLst/>
          </a:prstGeom>
          <a:noFill/>
        </p:spPr>
        <p:txBody>
          <a:bodyPr lIns="121917" tIns="60958" rIns="121917" bIns="60958">
            <a:spAutoFit/>
          </a:bodyPr>
          <a:lstStyle/>
          <a:p>
            <a:pPr defTabSz="609585">
              <a:defRPr/>
            </a:pPr>
            <a:r>
              <a:rPr lang="en-US" sz="1100" dirty="0">
                <a:solidFill>
                  <a:srgbClr val="2D2D2D"/>
                </a:solidFill>
                <a:latin typeface="Arial"/>
                <a:cs typeface="Arial"/>
              </a:rPr>
              <a:t>IBM</a:t>
            </a:r>
          </a:p>
        </p:txBody>
      </p:sp>
      <p:sp>
        <p:nvSpPr>
          <p:cNvPr id="5" name="TextBox 22"/>
          <p:cNvSpPr txBox="1"/>
          <p:nvPr userDrawn="1"/>
        </p:nvSpPr>
        <p:spPr>
          <a:xfrm>
            <a:off x="1661585" y="25400"/>
            <a:ext cx="1748367" cy="292384"/>
          </a:xfrm>
          <a:prstGeom prst="rect">
            <a:avLst/>
          </a:prstGeom>
          <a:noFill/>
        </p:spPr>
        <p:txBody>
          <a:bodyPr lIns="121917" tIns="60958" rIns="121917" bIns="60958">
            <a:spAutoFit/>
          </a:bodyPr>
          <a:lstStyle/>
          <a:p>
            <a:pPr defTabSz="609585">
              <a:defRPr/>
            </a:pPr>
            <a:r>
              <a:rPr lang="en-US" sz="1100" dirty="0">
                <a:solidFill>
                  <a:srgbClr val="2D2D2D"/>
                </a:solidFill>
                <a:latin typeface="Arial"/>
                <a:cs typeface="Arial"/>
              </a:rPr>
              <a:t>_</a:t>
            </a:r>
          </a:p>
        </p:txBody>
      </p:sp>
      <p:pic>
        <p:nvPicPr>
          <p:cNvPr id="6" name="Picture 53"/>
          <p:cNvPicPr>
            <a:picLocks noChangeAspect="1" noChangeArrowheads="1"/>
          </p:cNvPicPr>
          <p:nvPr userDrawn="1"/>
        </p:nvPicPr>
        <p:blipFill>
          <a:blip r:embed="rId2"/>
          <a:srcRect/>
          <a:stretch>
            <a:fillRect/>
          </a:stretch>
        </p:blipFill>
        <p:spPr bwMode="auto">
          <a:xfrm rot="10800000" flipH="1" flipV="1">
            <a:off x="11512551" y="6472767"/>
            <a:ext cx="520700" cy="209551"/>
          </a:xfrm>
          <a:prstGeom prst="rect">
            <a:avLst/>
          </a:prstGeom>
          <a:noFill/>
          <a:ln w="9525">
            <a:noFill/>
            <a:miter lim="800000"/>
            <a:headEnd/>
            <a:tailEnd/>
          </a:ln>
        </p:spPr>
      </p:pic>
      <p:sp>
        <p:nvSpPr>
          <p:cNvPr id="15" name="Content Placeholder 6"/>
          <p:cNvSpPr>
            <a:spLocks noGrp="1"/>
          </p:cNvSpPr>
          <p:nvPr>
            <p:ph sz="quarter" idx="37"/>
          </p:nvPr>
        </p:nvSpPr>
        <p:spPr>
          <a:xfrm>
            <a:off x="7438493" y="1579755"/>
            <a:ext cx="4096512" cy="4181856"/>
          </a:xfrm>
          <a:prstGeom prst="rect">
            <a:avLst/>
          </a:prstGeom>
          <a:solidFill>
            <a:schemeClr val="bg1">
              <a:lumMod val="85000"/>
            </a:schemeClr>
          </a:solidFill>
        </p:spPr>
        <p:txBody>
          <a:bodyPr vert="horz" lIns="121917" tIns="60958" rIns="121917" bIns="60958"/>
          <a:lstStyle>
            <a:lvl1pPr marL="0" indent="0">
              <a:buNone/>
              <a:defRPr sz="1100"/>
            </a:lvl1pPr>
          </a:lstStyle>
          <a:p>
            <a:pPr lvl="0"/>
            <a:endParaRPr lang="en-US" dirty="0"/>
          </a:p>
        </p:txBody>
      </p:sp>
    </p:spTree>
    <p:extLst>
      <p:ext uri="{BB962C8B-B14F-4D97-AF65-F5344CB8AC3E}">
        <p14:creationId xmlns:p14="http://schemas.microsoft.com/office/powerpoint/2010/main" val="384593758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ext_Slide_6">
    <p:spTree>
      <p:nvGrpSpPr>
        <p:cNvPr id="1" name=""/>
        <p:cNvGrpSpPr/>
        <p:nvPr/>
      </p:nvGrpSpPr>
      <p:grpSpPr>
        <a:xfrm>
          <a:off x="0" y="0"/>
          <a:ext cx="0" cy="0"/>
          <a:chOff x="0" y="0"/>
          <a:chExt cx="0" cy="0"/>
        </a:xfrm>
      </p:grpSpPr>
      <p:sp>
        <p:nvSpPr>
          <p:cNvPr id="3" name="TextBox 19"/>
          <p:cNvSpPr txBox="1"/>
          <p:nvPr userDrawn="1"/>
        </p:nvSpPr>
        <p:spPr>
          <a:xfrm>
            <a:off x="11677652" y="97367"/>
            <a:ext cx="410633" cy="292384"/>
          </a:xfrm>
          <a:prstGeom prst="rect">
            <a:avLst/>
          </a:prstGeom>
          <a:noFill/>
        </p:spPr>
        <p:txBody>
          <a:bodyPr lIns="121917" tIns="60958" rIns="121917" bIns="60958">
            <a:spAutoFit/>
          </a:bodyPr>
          <a:lstStyle/>
          <a:p>
            <a:pPr defTabSz="609585">
              <a:defRPr/>
            </a:pPr>
            <a:fld id="{87DA6EAA-AA83-4C29-A393-97C9C16BFB05}" type="slidenum">
              <a:rPr lang="en-US" sz="1100">
                <a:solidFill>
                  <a:srgbClr val="2D2D2D"/>
                </a:solidFill>
                <a:latin typeface="Arial"/>
                <a:cs typeface="Arial" charset="0"/>
              </a:rPr>
              <a:pPr defTabSz="609585">
                <a:defRPr/>
              </a:pPr>
              <a:t>‹#›</a:t>
            </a:fld>
            <a:endParaRPr lang="en-US" sz="1100" dirty="0">
              <a:solidFill>
                <a:srgbClr val="2D2D2D"/>
              </a:solidFill>
              <a:latin typeface="Arial"/>
              <a:cs typeface="Arial" charset="0"/>
            </a:endParaRPr>
          </a:p>
        </p:txBody>
      </p:sp>
      <p:sp>
        <p:nvSpPr>
          <p:cNvPr id="4" name="TextBox 20"/>
          <p:cNvSpPr txBox="1"/>
          <p:nvPr userDrawn="1"/>
        </p:nvSpPr>
        <p:spPr>
          <a:xfrm>
            <a:off x="203201" y="97367"/>
            <a:ext cx="529167" cy="292384"/>
          </a:xfrm>
          <a:prstGeom prst="rect">
            <a:avLst/>
          </a:prstGeom>
          <a:noFill/>
        </p:spPr>
        <p:txBody>
          <a:bodyPr lIns="121917" tIns="60958" rIns="121917" bIns="60958">
            <a:spAutoFit/>
          </a:bodyPr>
          <a:lstStyle/>
          <a:p>
            <a:pPr defTabSz="609585">
              <a:defRPr/>
            </a:pPr>
            <a:r>
              <a:rPr lang="en-US" sz="1100" dirty="0">
                <a:solidFill>
                  <a:srgbClr val="2D2D2D"/>
                </a:solidFill>
                <a:latin typeface="Arial"/>
                <a:cs typeface="Arial"/>
              </a:rPr>
              <a:t>IBM</a:t>
            </a:r>
          </a:p>
        </p:txBody>
      </p:sp>
      <p:sp>
        <p:nvSpPr>
          <p:cNvPr id="5" name="TextBox 22"/>
          <p:cNvSpPr txBox="1"/>
          <p:nvPr userDrawn="1"/>
        </p:nvSpPr>
        <p:spPr>
          <a:xfrm>
            <a:off x="1661585" y="25400"/>
            <a:ext cx="1748367" cy="292384"/>
          </a:xfrm>
          <a:prstGeom prst="rect">
            <a:avLst/>
          </a:prstGeom>
          <a:noFill/>
        </p:spPr>
        <p:txBody>
          <a:bodyPr lIns="121917" tIns="60958" rIns="121917" bIns="60958">
            <a:spAutoFit/>
          </a:bodyPr>
          <a:lstStyle/>
          <a:p>
            <a:pPr defTabSz="609585">
              <a:defRPr/>
            </a:pPr>
            <a:r>
              <a:rPr lang="en-US" sz="1100" dirty="0">
                <a:solidFill>
                  <a:srgbClr val="2D2D2D"/>
                </a:solidFill>
                <a:latin typeface="Arial"/>
                <a:cs typeface="Arial"/>
              </a:rPr>
              <a:t>_</a:t>
            </a:r>
          </a:p>
        </p:txBody>
      </p:sp>
      <p:pic>
        <p:nvPicPr>
          <p:cNvPr id="6" name="Picture 53"/>
          <p:cNvPicPr>
            <a:picLocks noChangeAspect="1" noChangeArrowheads="1"/>
          </p:cNvPicPr>
          <p:nvPr userDrawn="1"/>
        </p:nvPicPr>
        <p:blipFill>
          <a:blip r:embed="rId2"/>
          <a:srcRect/>
          <a:stretch>
            <a:fillRect/>
          </a:stretch>
        </p:blipFill>
        <p:spPr bwMode="auto">
          <a:xfrm rot="10800000" flipH="1" flipV="1">
            <a:off x="11512551" y="6472767"/>
            <a:ext cx="520700" cy="209551"/>
          </a:xfrm>
          <a:prstGeom prst="rect">
            <a:avLst/>
          </a:prstGeom>
          <a:noFill/>
          <a:ln w="9525">
            <a:noFill/>
            <a:miter lim="800000"/>
            <a:headEnd/>
            <a:tailEnd/>
          </a:ln>
        </p:spPr>
      </p:pic>
      <p:sp>
        <p:nvSpPr>
          <p:cNvPr id="15" name="Content Placeholder 6"/>
          <p:cNvSpPr>
            <a:spLocks noGrp="1"/>
          </p:cNvSpPr>
          <p:nvPr>
            <p:ph sz="quarter" idx="37"/>
          </p:nvPr>
        </p:nvSpPr>
        <p:spPr>
          <a:xfrm>
            <a:off x="335996" y="1600663"/>
            <a:ext cx="4096512" cy="4181856"/>
          </a:xfrm>
          <a:prstGeom prst="rect">
            <a:avLst/>
          </a:prstGeom>
          <a:solidFill>
            <a:schemeClr val="bg1">
              <a:lumMod val="85000"/>
            </a:schemeClr>
          </a:solidFill>
        </p:spPr>
        <p:txBody>
          <a:bodyPr vert="horz" lIns="121917" tIns="60958" rIns="121917" bIns="60958"/>
          <a:lstStyle>
            <a:lvl1pPr marL="0" indent="0">
              <a:buNone/>
              <a:defRPr sz="1100"/>
            </a:lvl1pPr>
          </a:lstStyle>
          <a:p>
            <a:pPr lvl="0"/>
            <a:endParaRPr lang="en-US" dirty="0"/>
          </a:p>
        </p:txBody>
      </p:sp>
    </p:spTree>
    <p:extLst>
      <p:ext uri="{BB962C8B-B14F-4D97-AF65-F5344CB8AC3E}">
        <p14:creationId xmlns:p14="http://schemas.microsoft.com/office/powerpoint/2010/main" val="199901344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Image_7">
    <p:spTree>
      <p:nvGrpSpPr>
        <p:cNvPr id="1" name=""/>
        <p:cNvGrpSpPr/>
        <p:nvPr/>
      </p:nvGrpSpPr>
      <p:grpSpPr>
        <a:xfrm>
          <a:off x="0" y="0"/>
          <a:ext cx="0" cy="0"/>
          <a:chOff x="0" y="0"/>
          <a:chExt cx="0" cy="0"/>
        </a:xfrm>
      </p:grpSpPr>
      <p:sp>
        <p:nvSpPr>
          <p:cNvPr id="4" name="TextBox 8"/>
          <p:cNvSpPr txBox="1"/>
          <p:nvPr userDrawn="1"/>
        </p:nvSpPr>
        <p:spPr>
          <a:xfrm>
            <a:off x="11677652" y="97367"/>
            <a:ext cx="410633" cy="292384"/>
          </a:xfrm>
          <a:prstGeom prst="rect">
            <a:avLst/>
          </a:prstGeom>
          <a:noFill/>
        </p:spPr>
        <p:txBody>
          <a:bodyPr lIns="121917" tIns="60958" rIns="121917" bIns="60958">
            <a:spAutoFit/>
          </a:bodyPr>
          <a:lstStyle/>
          <a:p>
            <a:pPr defTabSz="609585">
              <a:defRPr/>
            </a:pPr>
            <a:fld id="{30194C59-4263-4C31-A0D6-DCCC0BE8B85E}" type="slidenum">
              <a:rPr lang="en-US" sz="1100">
                <a:solidFill>
                  <a:srgbClr val="2D2D2D"/>
                </a:solidFill>
                <a:latin typeface="Arial"/>
                <a:cs typeface="Arial" charset="0"/>
              </a:rPr>
              <a:pPr defTabSz="609585">
                <a:defRPr/>
              </a:pPr>
              <a:t>‹#›</a:t>
            </a:fld>
            <a:endParaRPr lang="en-US" sz="1100" dirty="0">
              <a:solidFill>
                <a:srgbClr val="2D2D2D"/>
              </a:solidFill>
              <a:latin typeface="Arial"/>
              <a:cs typeface="Arial" charset="0"/>
            </a:endParaRPr>
          </a:p>
        </p:txBody>
      </p:sp>
      <p:sp>
        <p:nvSpPr>
          <p:cNvPr id="5" name="TextBox 10"/>
          <p:cNvSpPr txBox="1"/>
          <p:nvPr userDrawn="1"/>
        </p:nvSpPr>
        <p:spPr>
          <a:xfrm>
            <a:off x="203201" y="97367"/>
            <a:ext cx="529167" cy="292384"/>
          </a:xfrm>
          <a:prstGeom prst="rect">
            <a:avLst/>
          </a:prstGeom>
          <a:noFill/>
        </p:spPr>
        <p:txBody>
          <a:bodyPr lIns="121917" tIns="60958" rIns="121917" bIns="60958">
            <a:spAutoFit/>
          </a:bodyPr>
          <a:lstStyle/>
          <a:p>
            <a:pPr defTabSz="609585">
              <a:defRPr/>
            </a:pPr>
            <a:r>
              <a:rPr lang="en-US" sz="1100" dirty="0">
                <a:solidFill>
                  <a:srgbClr val="2D2D2D"/>
                </a:solidFill>
                <a:latin typeface="Arial"/>
                <a:cs typeface="Arial"/>
              </a:rPr>
              <a:t>IBM</a:t>
            </a:r>
          </a:p>
        </p:txBody>
      </p:sp>
      <p:sp>
        <p:nvSpPr>
          <p:cNvPr id="6" name="TextBox 13"/>
          <p:cNvSpPr txBox="1"/>
          <p:nvPr userDrawn="1"/>
        </p:nvSpPr>
        <p:spPr>
          <a:xfrm>
            <a:off x="1661585" y="25400"/>
            <a:ext cx="1748367" cy="292384"/>
          </a:xfrm>
          <a:prstGeom prst="rect">
            <a:avLst/>
          </a:prstGeom>
          <a:noFill/>
        </p:spPr>
        <p:txBody>
          <a:bodyPr lIns="121917" tIns="60958" rIns="121917" bIns="60958">
            <a:spAutoFit/>
          </a:bodyPr>
          <a:lstStyle/>
          <a:p>
            <a:pPr defTabSz="609585">
              <a:defRPr/>
            </a:pPr>
            <a:r>
              <a:rPr lang="en-US" sz="1100" dirty="0">
                <a:solidFill>
                  <a:srgbClr val="2D2D2D"/>
                </a:solidFill>
                <a:latin typeface="Arial"/>
                <a:cs typeface="Arial"/>
              </a:rPr>
              <a:t>_</a:t>
            </a:r>
          </a:p>
        </p:txBody>
      </p:sp>
      <p:pic>
        <p:nvPicPr>
          <p:cNvPr id="7" name="Picture 53"/>
          <p:cNvPicPr>
            <a:picLocks noChangeAspect="1" noChangeArrowheads="1"/>
          </p:cNvPicPr>
          <p:nvPr userDrawn="1"/>
        </p:nvPicPr>
        <p:blipFill>
          <a:blip r:embed="rId2"/>
          <a:srcRect/>
          <a:stretch>
            <a:fillRect/>
          </a:stretch>
        </p:blipFill>
        <p:spPr bwMode="auto">
          <a:xfrm rot="10800000" flipH="1" flipV="1">
            <a:off x="11512551" y="6472767"/>
            <a:ext cx="520700" cy="209551"/>
          </a:xfrm>
          <a:prstGeom prst="rect">
            <a:avLst/>
          </a:prstGeom>
          <a:noFill/>
          <a:ln w="9525">
            <a:noFill/>
            <a:miter lim="800000"/>
            <a:headEnd/>
            <a:tailEnd/>
          </a:ln>
        </p:spPr>
      </p:pic>
      <p:sp>
        <p:nvSpPr>
          <p:cNvPr id="3" name="Picture Placeholder 2"/>
          <p:cNvSpPr>
            <a:spLocks noGrp="1"/>
          </p:cNvSpPr>
          <p:nvPr>
            <p:ph type="pic" sz="quarter" idx="30"/>
          </p:nvPr>
        </p:nvSpPr>
        <p:spPr>
          <a:xfrm>
            <a:off x="0" y="0"/>
            <a:ext cx="12192000" cy="6858000"/>
          </a:xfrm>
          <a:prstGeom prst="rect">
            <a:avLst/>
          </a:prstGeom>
          <a:solidFill>
            <a:schemeClr val="bg1">
              <a:lumMod val="85000"/>
            </a:schemeClr>
          </a:solidFill>
        </p:spPr>
        <p:txBody>
          <a:bodyPr vert="horz" lIns="121917" tIns="60958" rIns="121917" bIns="60958"/>
          <a:lstStyle>
            <a:lvl1pPr marL="0" indent="0" algn="ctr">
              <a:buNone/>
              <a:defRPr sz="1200"/>
            </a:lvl1pPr>
          </a:lstStyle>
          <a:p>
            <a:pPr lvl="0"/>
            <a:endParaRPr lang="en-US" noProof="0" dirty="0" smtClean="0"/>
          </a:p>
          <a:p>
            <a:pPr lvl="0"/>
            <a:endParaRPr lang="en-US" noProof="0" dirty="0" smtClean="0"/>
          </a:p>
          <a:p>
            <a:pPr lvl="0"/>
            <a:endParaRPr lang="en-US" noProof="0" dirty="0" smtClean="0"/>
          </a:p>
          <a:p>
            <a:pPr lvl="0"/>
            <a:endParaRPr lang="en-US" noProof="0" dirty="0"/>
          </a:p>
        </p:txBody>
      </p:sp>
    </p:spTree>
    <p:extLst>
      <p:ext uri="{BB962C8B-B14F-4D97-AF65-F5344CB8AC3E}">
        <p14:creationId xmlns:p14="http://schemas.microsoft.com/office/powerpoint/2010/main" val="332147818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Image_8">
    <p:spTree>
      <p:nvGrpSpPr>
        <p:cNvPr id="1" name=""/>
        <p:cNvGrpSpPr/>
        <p:nvPr/>
      </p:nvGrpSpPr>
      <p:grpSpPr>
        <a:xfrm>
          <a:off x="0" y="0"/>
          <a:ext cx="0" cy="0"/>
          <a:chOff x="0" y="0"/>
          <a:chExt cx="0" cy="0"/>
        </a:xfrm>
      </p:grpSpPr>
      <p:sp>
        <p:nvSpPr>
          <p:cNvPr id="3" name="TextBox 13"/>
          <p:cNvSpPr txBox="1"/>
          <p:nvPr userDrawn="1"/>
        </p:nvSpPr>
        <p:spPr>
          <a:xfrm>
            <a:off x="11677652" y="97367"/>
            <a:ext cx="410633" cy="292384"/>
          </a:xfrm>
          <a:prstGeom prst="rect">
            <a:avLst/>
          </a:prstGeom>
          <a:noFill/>
        </p:spPr>
        <p:txBody>
          <a:bodyPr lIns="121917" tIns="60958" rIns="121917" bIns="60958">
            <a:spAutoFit/>
          </a:bodyPr>
          <a:lstStyle/>
          <a:p>
            <a:pPr defTabSz="609585">
              <a:defRPr/>
            </a:pPr>
            <a:fld id="{DB46DECF-BDAB-4716-BF01-A82E88C81B1B}" type="slidenum">
              <a:rPr lang="en-US" sz="1100">
                <a:solidFill>
                  <a:srgbClr val="2D2D2D"/>
                </a:solidFill>
                <a:latin typeface="Arial"/>
                <a:cs typeface="Arial" charset="0"/>
              </a:rPr>
              <a:pPr defTabSz="609585">
                <a:defRPr/>
              </a:pPr>
              <a:t>‹#›</a:t>
            </a:fld>
            <a:endParaRPr lang="en-US" sz="1100" dirty="0">
              <a:solidFill>
                <a:srgbClr val="2D2D2D"/>
              </a:solidFill>
              <a:latin typeface="Arial"/>
              <a:cs typeface="Arial" charset="0"/>
            </a:endParaRPr>
          </a:p>
        </p:txBody>
      </p:sp>
      <p:sp>
        <p:nvSpPr>
          <p:cNvPr id="4" name="TextBox 16"/>
          <p:cNvSpPr txBox="1"/>
          <p:nvPr userDrawn="1"/>
        </p:nvSpPr>
        <p:spPr>
          <a:xfrm>
            <a:off x="203201" y="97367"/>
            <a:ext cx="529167" cy="292384"/>
          </a:xfrm>
          <a:prstGeom prst="rect">
            <a:avLst/>
          </a:prstGeom>
          <a:noFill/>
        </p:spPr>
        <p:txBody>
          <a:bodyPr lIns="121917" tIns="60958" rIns="121917" bIns="60958">
            <a:spAutoFit/>
          </a:bodyPr>
          <a:lstStyle/>
          <a:p>
            <a:pPr defTabSz="609585">
              <a:defRPr/>
            </a:pPr>
            <a:r>
              <a:rPr lang="en-US" sz="1100" dirty="0">
                <a:solidFill>
                  <a:srgbClr val="2D2D2D"/>
                </a:solidFill>
                <a:latin typeface="Arial"/>
                <a:cs typeface="Arial"/>
              </a:rPr>
              <a:t>IBM</a:t>
            </a:r>
          </a:p>
        </p:txBody>
      </p:sp>
      <p:sp>
        <p:nvSpPr>
          <p:cNvPr id="5" name="TextBox 19"/>
          <p:cNvSpPr txBox="1"/>
          <p:nvPr userDrawn="1"/>
        </p:nvSpPr>
        <p:spPr>
          <a:xfrm>
            <a:off x="1661585" y="25400"/>
            <a:ext cx="1748367" cy="292384"/>
          </a:xfrm>
          <a:prstGeom prst="rect">
            <a:avLst/>
          </a:prstGeom>
          <a:noFill/>
        </p:spPr>
        <p:txBody>
          <a:bodyPr lIns="121917" tIns="60958" rIns="121917" bIns="60958">
            <a:spAutoFit/>
          </a:bodyPr>
          <a:lstStyle/>
          <a:p>
            <a:pPr defTabSz="609585">
              <a:defRPr/>
            </a:pPr>
            <a:r>
              <a:rPr lang="en-US" sz="1100" dirty="0">
                <a:solidFill>
                  <a:srgbClr val="2D2D2D"/>
                </a:solidFill>
                <a:latin typeface="Arial"/>
                <a:cs typeface="Arial"/>
              </a:rPr>
              <a:t>_</a:t>
            </a:r>
          </a:p>
        </p:txBody>
      </p:sp>
      <p:pic>
        <p:nvPicPr>
          <p:cNvPr id="6" name="Picture 53"/>
          <p:cNvPicPr>
            <a:picLocks noChangeAspect="1" noChangeArrowheads="1"/>
          </p:cNvPicPr>
          <p:nvPr userDrawn="1"/>
        </p:nvPicPr>
        <p:blipFill>
          <a:blip r:embed="rId2"/>
          <a:srcRect/>
          <a:stretch>
            <a:fillRect/>
          </a:stretch>
        </p:blipFill>
        <p:spPr bwMode="auto">
          <a:xfrm rot="10800000" flipH="1" flipV="1">
            <a:off x="11512551" y="6472767"/>
            <a:ext cx="520700" cy="209551"/>
          </a:xfrm>
          <a:prstGeom prst="rect">
            <a:avLst/>
          </a:prstGeom>
          <a:noFill/>
          <a:ln w="9525">
            <a:noFill/>
            <a:miter lim="800000"/>
            <a:headEnd/>
            <a:tailEnd/>
          </a:ln>
        </p:spPr>
      </p:pic>
      <p:sp>
        <p:nvSpPr>
          <p:cNvPr id="11" name="Picture Placeholder 2"/>
          <p:cNvSpPr>
            <a:spLocks noGrp="1"/>
          </p:cNvSpPr>
          <p:nvPr>
            <p:ph type="pic" sz="quarter" idx="30"/>
          </p:nvPr>
        </p:nvSpPr>
        <p:spPr>
          <a:xfrm>
            <a:off x="310094" y="1475265"/>
            <a:ext cx="11560989" cy="4489503"/>
          </a:xfrm>
          <a:prstGeom prst="rect">
            <a:avLst/>
          </a:prstGeom>
          <a:solidFill>
            <a:schemeClr val="bg1">
              <a:lumMod val="85000"/>
            </a:schemeClr>
          </a:solidFill>
        </p:spPr>
        <p:txBody>
          <a:bodyPr vert="horz" lIns="121917" tIns="60958" rIns="121917" bIns="60958"/>
          <a:lstStyle>
            <a:lvl1pPr marL="0" indent="0">
              <a:buNone/>
              <a:defRPr sz="1200"/>
            </a:lvl1pPr>
          </a:lstStyle>
          <a:p>
            <a:pPr lvl="0"/>
            <a:endParaRPr lang="en-US" noProof="0" dirty="0" smtClean="0"/>
          </a:p>
          <a:p>
            <a:pPr lvl="0"/>
            <a:endParaRPr lang="en-US" noProof="0" dirty="0" smtClean="0"/>
          </a:p>
          <a:p>
            <a:pPr lvl="0"/>
            <a:endParaRPr lang="en-US" noProof="0" dirty="0" smtClean="0"/>
          </a:p>
          <a:p>
            <a:pPr lvl="0"/>
            <a:endParaRPr lang="en-US" noProof="0" dirty="0"/>
          </a:p>
        </p:txBody>
      </p:sp>
    </p:spTree>
    <p:extLst>
      <p:ext uri="{BB962C8B-B14F-4D97-AF65-F5344CB8AC3E}">
        <p14:creationId xmlns:p14="http://schemas.microsoft.com/office/powerpoint/2010/main" val="256184248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Image_9">
    <p:spTree>
      <p:nvGrpSpPr>
        <p:cNvPr id="1" name=""/>
        <p:cNvGrpSpPr/>
        <p:nvPr/>
      </p:nvGrpSpPr>
      <p:grpSpPr>
        <a:xfrm>
          <a:off x="0" y="0"/>
          <a:ext cx="0" cy="0"/>
          <a:chOff x="0" y="0"/>
          <a:chExt cx="0" cy="0"/>
        </a:xfrm>
      </p:grpSpPr>
      <p:sp>
        <p:nvSpPr>
          <p:cNvPr id="5" name="TextBox 13"/>
          <p:cNvSpPr txBox="1"/>
          <p:nvPr userDrawn="1"/>
        </p:nvSpPr>
        <p:spPr>
          <a:xfrm>
            <a:off x="11677652" y="97367"/>
            <a:ext cx="410633" cy="292384"/>
          </a:xfrm>
          <a:prstGeom prst="rect">
            <a:avLst/>
          </a:prstGeom>
          <a:noFill/>
        </p:spPr>
        <p:txBody>
          <a:bodyPr lIns="121917" tIns="60958" rIns="121917" bIns="60958">
            <a:spAutoFit/>
          </a:bodyPr>
          <a:lstStyle/>
          <a:p>
            <a:pPr defTabSz="609585">
              <a:defRPr/>
            </a:pPr>
            <a:fld id="{E8D1A2C1-4A0F-4FB5-90C2-415A65F8CF82}" type="slidenum">
              <a:rPr lang="en-US" sz="1100">
                <a:solidFill>
                  <a:srgbClr val="2D2D2D"/>
                </a:solidFill>
                <a:latin typeface="Arial"/>
                <a:cs typeface="Arial" charset="0"/>
              </a:rPr>
              <a:pPr defTabSz="609585">
                <a:defRPr/>
              </a:pPr>
              <a:t>‹#›</a:t>
            </a:fld>
            <a:endParaRPr lang="en-US" sz="1100" dirty="0">
              <a:solidFill>
                <a:srgbClr val="2D2D2D"/>
              </a:solidFill>
              <a:latin typeface="Arial"/>
              <a:cs typeface="Arial" charset="0"/>
            </a:endParaRPr>
          </a:p>
        </p:txBody>
      </p:sp>
      <p:sp>
        <p:nvSpPr>
          <p:cNvPr id="6" name="TextBox 16"/>
          <p:cNvSpPr txBox="1"/>
          <p:nvPr userDrawn="1"/>
        </p:nvSpPr>
        <p:spPr>
          <a:xfrm>
            <a:off x="203201" y="97367"/>
            <a:ext cx="529167" cy="292384"/>
          </a:xfrm>
          <a:prstGeom prst="rect">
            <a:avLst/>
          </a:prstGeom>
          <a:noFill/>
        </p:spPr>
        <p:txBody>
          <a:bodyPr lIns="121917" tIns="60958" rIns="121917" bIns="60958">
            <a:spAutoFit/>
          </a:bodyPr>
          <a:lstStyle/>
          <a:p>
            <a:pPr defTabSz="609585">
              <a:defRPr/>
            </a:pPr>
            <a:r>
              <a:rPr lang="en-US" sz="1100" dirty="0">
                <a:solidFill>
                  <a:srgbClr val="2D2D2D"/>
                </a:solidFill>
                <a:latin typeface="Arial"/>
                <a:cs typeface="Arial"/>
              </a:rPr>
              <a:t>IBM</a:t>
            </a:r>
          </a:p>
        </p:txBody>
      </p:sp>
      <p:sp>
        <p:nvSpPr>
          <p:cNvPr id="7" name="TextBox 19"/>
          <p:cNvSpPr txBox="1"/>
          <p:nvPr userDrawn="1"/>
        </p:nvSpPr>
        <p:spPr>
          <a:xfrm>
            <a:off x="1661585" y="25400"/>
            <a:ext cx="1748367" cy="292384"/>
          </a:xfrm>
          <a:prstGeom prst="rect">
            <a:avLst/>
          </a:prstGeom>
          <a:noFill/>
        </p:spPr>
        <p:txBody>
          <a:bodyPr lIns="121917" tIns="60958" rIns="121917" bIns="60958">
            <a:spAutoFit/>
          </a:bodyPr>
          <a:lstStyle/>
          <a:p>
            <a:pPr defTabSz="609585">
              <a:defRPr/>
            </a:pPr>
            <a:r>
              <a:rPr lang="en-US" sz="1100" dirty="0">
                <a:solidFill>
                  <a:srgbClr val="2D2D2D"/>
                </a:solidFill>
                <a:latin typeface="Arial"/>
                <a:cs typeface="Arial"/>
              </a:rPr>
              <a:t>_</a:t>
            </a:r>
          </a:p>
        </p:txBody>
      </p:sp>
      <p:pic>
        <p:nvPicPr>
          <p:cNvPr id="8" name="Picture 53"/>
          <p:cNvPicPr>
            <a:picLocks noChangeAspect="1" noChangeArrowheads="1"/>
          </p:cNvPicPr>
          <p:nvPr userDrawn="1"/>
        </p:nvPicPr>
        <p:blipFill>
          <a:blip r:embed="rId2"/>
          <a:srcRect/>
          <a:stretch>
            <a:fillRect/>
          </a:stretch>
        </p:blipFill>
        <p:spPr bwMode="auto">
          <a:xfrm rot="10800000" flipH="1" flipV="1">
            <a:off x="11512551" y="6472767"/>
            <a:ext cx="520700" cy="209551"/>
          </a:xfrm>
          <a:prstGeom prst="rect">
            <a:avLst/>
          </a:prstGeom>
          <a:noFill/>
          <a:ln w="9525">
            <a:noFill/>
            <a:miter lim="800000"/>
            <a:headEnd/>
            <a:tailEnd/>
          </a:ln>
        </p:spPr>
      </p:pic>
      <p:sp>
        <p:nvSpPr>
          <p:cNvPr id="11" name="Picture Placeholder 2"/>
          <p:cNvSpPr>
            <a:spLocks noGrp="1"/>
          </p:cNvSpPr>
          <p:nvPr>
            <p:ph type="pic" sz="quarter" idx="30"/>
          </p:nvPr>
        </p:nvSpPr>
        <p:spPr>
          <a:xfrm>
            <a:off x="310094" y="1486715"/>
            <a:ext cx="3764301" cy="4489503"/>
          </a:xfrm>
          <a:prstGeom prst="rect">
            <a:avLst/>
          </a:prstGeom>
          <a:solidFill>
            <a:schemeClr val="bg1">
              <a:lumMod val="85000"/>
            </a:schemeClr>
          </a:solidFill>
          <a:ln>
            <a:noFill/>
          </a:ln>
        </p:spPr>
        <p:txBody>
          <a:bodyPr vert="horz" lIns="121917" tIns="60958" rIns="121917" bIns="60958"/>
          <a:lstStyle>
            <a:lvl1pPr marL="0" indent="0">
              <a:buNone/>
              <a:defRPr sz="12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34" name="Picture Placeholder 2"/>
          <p:cNvSpPr>
            <a:spLocks noGrp="1"/>
          </p:cNvSpPr>
          <p:nvPr>
            <p:ph type="pic" sz="quarter" idx="32"/>
          </p:nvPr>
        </p:nvSpPr>
        <p:spPr>
          <a:xfrm>
            <a:off x="4200811" y="1482482"/>
            <a:ext cx="3764301" cy="4489503"/>
          </a:xfrm>
          <a:prstGeom prst="rect">
            <a:avLst/>
          </a:prstGeom>
          <a:solidFill>
            <a:schemeClr val="bg1">
              <a:lumMod val="85000"/>
            </a:schemeClr>
          </a:solidFill>
          <a:ln>
            <a:noFill/>
          </a:ln>
        </p:spPr>
        <p:txBody>
          <a:bodyPr vert="horz" lIns="121917" tIns="60958" rIns="121917" bIns="60958"/>
          <a:lstStyle>
            <a:lvl1pPr marL="0" indent="0">
              <a:buNone/>
              <a:defRPr sz="12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35" name="Picture Placeholder 2"/>
          <p:cNvSpPr>
            <a:spLocks noGrp="1"/>
          </p:cNvSpPr>
          <p:nvPr>
            <p:ph type="pic" sz="quarter" idx="33"/>
          </p:nvPr>
        </p:nvSpPr>
        <p:spPr>
          <a:xfrm>
            <a:off x="8091527" y="1482482"/>
            <a:ext cx="3764301" cy="4489503"/>
          </a:xfrm>
          <a:prstGeom prst="rect">
            <a:avLst/>
          </a:prstGeom>
          <a:solidFill>
            <a:schemeClr val="bg1">
              <a:lumMod val="85000"/>
            </a:schemeClr>
          </a:solidFill>
          <a:ln>
            <a:noFill/>
          </a:ln>
        </p:spPr>
        <p:txBody>
          <a:bodyPr vert="horz" lIns="121917" tIns="60958" rIns="121917" bIns="60958"/>
          <a:lstStyle>
            <a:lvl1pPr marL="0" indent="0">
              <a:buNone/>
              <a:defRPr sz="1200"/>
            </a:lvl1pPr>
          </a:lstStyle>
          <a:p>
            <a:pPr lvl="0"/>
            <a:endParaRPr lang="en-US" noProof="0" dirty="0" smtClean="0"/>
          </a:p>
          <a:p>
            <a:pPr lvl="0"/>
            <a:endParaRPr lang="en-US" noProof="0" dirty="0" smtClean="0"/>
          </a:p>
          <a:p>
            <a:pPr lvl="0"/>
            <a:endParaRPr lang="en-US" noProof="0" dirty="0" smtClean="0"/>
          </a:p>
          <a:p>
            <a:pPr lvl="0"/>
            <a:endParaRPr lang="en-US" noProof="0" dirty="0"/>
          </a:p>
        </p:txBody>
      </p:sp>
    </p:spTree>
    <p:extLst>
      <p:ext uri="{BB962C8B-B14F-4D97-AF65-F5344CB8AC3E}">
        <p14:creationId xmlns:p14="http://schemas.microsoft.com/office/powerpoint/2010/main" val="42066614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Image_10">
    <p:spTree>
      <p:nvGrpSpPr>
        <p:cNvPr id="1" name=""/>
        <p:cNvGrpSpPr/>
        <p:nvPr/>
      </p:nvGrpSpPr>
      <p:grpSpPr>
        <a:xfrm>
          <a:off x="0" y="0"/>
          <a:ext cx="0" cy="0"/>
          <a:chOff x="0" y="0"/>
          <a:chExt cx="0" cy="0"/>
        </a:xfrm>
      </p:grpSpPr>
      <p:sp>
        <p:nvSpPr>
          <p:cNvPr id="8" name="TextBox 16"/>
          <p:cNvSpPr txBox="1"/>
          <p:nvPr userDrawn="1"/>
        </p:nvSpPr>
        <p:spPr>
          <a:xfrm>
            <a:off x="11677652" y="97367"/>
            <a:ext cx="410633" cy="292384"/>
          </a:xfrm>
          <a:prstGeom prst="rect">
            <a:avLst/>
          </a:prstGeom>
          <a:noFill/>
        </p:spPr>
        <p:txBody>
          <a:bodyPr lIns="121917" tIns="60958" rIns="121917" bIns="60958">
            <a:spAutoFit/>
          </a:bodyPr>
          <a:lstStyle/>
          <a:p>
            <a:pPr defTabSz="609585">
              <a:defRPr/>
            </a:pPr>
            <a:fld id="{075302B4-A079-4D43-9376-95FC0AE53055}" type="slidenum">
              <a:rPr lang="en-US" sz="1100">
                <a:solidFill>
                  <a:srgbClr val="2D2D2D"/>
                </a:solidFill>
                <a:latin typeface="Arial"/>
                <a:cs typeface="Arial" charset="0"/>
              </a:rPr>
              <a:pPr defTabSz="609585">
                <a:defRPr/>
              </a:pPr>
              <a:t>‹#›</a:t>
            </a:fld>
            <a:endParaRPr lang="en-US" sz="1100" dirty="0">
              <a:solidFill>
                <a:srgbClr val="2D2D2D"/>
              </a:solidFill>
              <a:latin typeface="Arial"/>
              <a:cs typeface="Arial" charset="0"/>
            </a:endParaRPr>
          </a:p>
        </p:txBody>
      </p:sp>
      <p:sp>
        <p:nvSpPr>
          <p:cNvPr id="9" name="TextBox 19"/>
          <p:cNvSpPr txBox="1"/>
          <p:nvPr userDrawn="1"/>
        </p:nvSpPr>
        <p:spPr>
          <a:xfrm>
            <a:off x="203201" y="97367"/>
            <a:ext cx="529167" cy="292384"/>
          </a:xfrm>
          <a:prstGeom prst="rect">
            <a:avLst/>
          </a:prstGeom>
          <a:noFill/>
        </p:spPr>
        <p:txBody>
          <a:bodyPr lIns="121917" tIns="60958" rIns="121917" bIns="60958">
            <a:spAutoFit/>
          </a:bodyPr>
          <a:lstStyle/>
          <a:p>
            <a:pPr defTabSz="609585">
              <a:defRPr/>
            </a:pPr>
            <a:r>
              <a:rPr lang="en-US" sz="1100" dirty="0">
                <a:solidFill>
                  <a:srgbClr val="2D2D2D"/>
                </a:solidFill>
                <a:latin typeface="Arial"/>
                <a:cs typeface="Arial"/>
              </a:rPr>
              <a:t>IBM</a:t>
            </a:r>
          </a:p>
        </p:txBody>
      </p:sp>
      <p:sp>
        <p:nvSpPr>
          <p:cNvPr id="10" name="TextBox 20"/>
          <p:cNvSpPr txBox="1"/>
          <p:nvPr userDrawn="1"/>
        </p:nvSpPr>
        <p:spPr>
          <a:xfrm>
            <a:off x="1661585" y="25400"/>
            <a:ext cx="1748367" cy="292384"/>
          </a:xfrm>
          <a:prstGeom prst="rect">
            <a:avLst/>
          </a:prstGeom>
          <a:noFill/>
        </p:spPr>
        <p:txBody>
          <a:bodyPr lIns="121917" tIns="60958" rIns="121917" bIns="60958">
            <a:spAutoFit/>
          </a:bodyPr>
          <a:lstStyle/>
          <a:p>
            <a:pPr defTabSz="609585">
              <a:defRPr/>
            </a:pPr>
            <a:r>
              <a:rPr lang="en-US" sz="1100" dirty="0">
                <a:solidFill>
                  <a:srgbClr val="2D2D2D"/>
                </a:solidFill>
                <a:latin typeface="Arial"/>
                <a:cs typeface="Arial"/>
              </a:rPr>
              <a:t>_</a:t>
            </a:r>
          </a:p>
        </p:txBody>
      </p:sp>
      <p:pic>
        <p:nvPicPr>
          <p:cNvPr id="12" name="Picture 53"/>
          <p:cNvPicPr>
            <a:picLocks noChangeAspect="1" noChangeArrowheads="1"/>
          </p:cNvPicPr>
          <p:nvPr userDrawn="1"/>
        </p:nvPicPr>
        <p:blipFill>
          <a:blip r:embed="rId2"/>
          <a:srcRect/>
          <a:stretch>
            <a:fillRect/>
          </a:stretch>
        </p:blipFill>
        <p:spPr bwMode="auto">
          <a:xfrm rot="10800000" flipH="1" flipV="1">
            <a:off x="11512551" y="6472767"/>
            <a:ext cx="520700" cy="209551"/>
          </a:xfrm>
          <a:prstGeom prst="rect">
            <a:avLst/>
          </a:prstGeom>
          <a:noFill/>
          <a:ln w="9525">
            <a:noFill/>
            <a:miter lim="800000"/>
            <a:headEnd/>
            <a:tailEnd/>
          </a:ln>
        </p:spPr>
      </p:pic>
      <p:sp>
        <p:nvSpPr>
          <p:cNvPr id="11" name="Picture Placeholder 2"/>
          <p:cNvSpPr>
            <a:spLocks noGrp="1"/>
          </p:cNvSpPr>
          <p:nvPr>
            <p:ph type="pic" sz="quarter" idx="30"/>
          </p:nvPr>
        </p:nvSpPr>
        <p:spPr>
          <a:xfrm>
            <a:off x="310094" y="1486716"/>
            <a:ext cx="3764301" cy="2183109"/>
          </a:xfrm>
          <a:prstGeom prst="rect">
            <a:avLst/>
          </a:prstGeom>
          <a:solidFill>
            <a:schemeClr val="bg1">
              <a:lumMod val="85000"/>
            </a:schemeClr>
          </a:solidFill>
          <a:ln>
            <a:noFill/>
          </a:ln>
        </p:spPr>
        <p:txBody>
          <a:bodyPr vert="horz" lIns="121917" tIns="60958" rIns="121917" bIns="60958"/>
          <a:lstStyle>
            <a:lvl1pPr marL="0" indent="0">
              <a:buNone/>
              <a:defRPr sz="12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24" name="Picture Placeholder 2"/>
          <p:cNvSpPr>
            <a:spLocks noGrp="1"/>
          </p:cNvSpPr>
          <p:nvPr>
            <p:ph type="pic" sz="quarter" idx="34"/>
          </p:nvPr>
        </p:nvSpPr>
        <p:spPr>
          <a:xfrm>
            <a:off x="4200811" y="1482481"/>
            <a:ext cx="3764301" cy="2197544"/>
          </a:xfrm>
          <a:prstGeom prst="rect">
            <a:avLst/>
          </a:prstGeom>
          <a:solidFill>
            <a:schemeClr val="bg1">
              <a:lumMod val="85000"/>
            </a:schemeClr>
          </a:solidFill>
          <a:ln>
            <a:noFill/>
          </a:ln>
        </p:spPr>
        <p:txBody>
          <a:bodyPr vert="horz" lIns="121917" tIns="60958" rIns="121917" bIns="60958"/>
          <a:lstStyle>
            <a:lvl1pPr marL="0" indent="0">
              <a:buNone/>
              <a:defRPr sz="12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25" name="Picture Placeholder 2"/>
          <p:cNvSpPr>
            <a:spLocks noGrp="1"/>
          </p:cNvSpPr>
          <p:nvPr>
            <p:ph type="pic" sz="quarter" idx="35"/>
          </p:nvPr>
        </p:nvSpPr>
        <p:spPr>
          <a:xfrm>
            <a:off x="310094" y="3789039"/>
            <a:ext cx="3764301" cy="2183109"/>
          </a:xfrm>
          <a:prstGeom prst="rect">
            <a:avLst/>
          </a:prstGeom>
          <a:solidFill>
            <a:schemeClr val="bg1">
              <a:lumMod val="85000"/>
            </a:schemeClr>
          </a:solidFill>
          <a:ln>
            <a:noFill/>
          </a:ln>
        </p:spPr>
        <p:txBody>
          <a:bodyPr vert="horz" lIns="121917" tIns="60958" rIns="121917" bIns="60958"/>
          <a:lstStyle>
            <a:lvl1pPr marL="0" indent="0">
              <a:buNone/>
              <a:defRPr sz="12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29" name="Picture Placeholder 2"/>
          <p:cNvSpPr>
            <a:spLocks noGrp="1"/>
          </p:cNvSpPr>
          <p:nvPr>
            <p:ph type="pic" sz="quarter" idx="37"/>
          </p:nvPr>
        </p:nvSpPr>
        <p:spPr>
          <a:xfrm>
            <a:off x="8091527" y="1482481"/>
            <a:ext cx="3764301" cy="2197544"/>
          </a:xfrm>
          <a:prstGeom prst="rect">
            <a:avLst/>
          </a:prstGeom>
          <a:solidFill>
            <a:schemeClr val="bg1">
              <a:lumMod val="85000"/>
            </a:schemeClr>
          </a:solidFill>
          <a:ln>
            <a:noFill/>
          </a:ln>
        </p:spPr>
        <p:txBody>
          <a:bodyPr vert="horz" lIns="121917" tIns="60958" rIns="121917" bIns="60958"/>
          <a:lstStyle>
            <a:lvl1pPr marL="0" indent="0">
              <a:buNone/>
              <a:defRPr sz="12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30" name="Picture Placeholder 2"/>
          <p:cNvSpPr>
            <a:spLocks noGrp="1"/>
          </p:cNvSpPr>
          <p:nvPr>
            <p:ph type="pic" sz="quarter" idx="38"/>
          </p:nvPr>
        </p:nvSpPr>
        <p:spPr>
          <a:xfrm>
            <a:off x="4200811" y="3789039"/>
            <a:ext cx="3764301" cy="2183109"/>
          </a:xfrm>
          <a:prstGeom prst="rect">
            <a:avLst/>
          </a:prstGeom>
          <a:solidFill>
            <a:schemeClr val="bg1">
              <a:lumMod val="85000"/>
            </a:schemeClr>
          </a:solidFill>
          <a:ln>
            <a:noFill/>
          </a:ln>
        </p:spPr>
        <p:txBody>
          <a:bodyPr vert="horz" lIns="121917" tIns="60958" rIns="121917" bIns="60958"/>
          <a:lstStyle>
            <a:lvl1pPr marL="0" indent="0">
              <a:buNone/>
              <a:defRPr sz="12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31" name="Picture Placeholder 2"/>
          <p:cNvSpPr>
            <a:spLocks noGrp="1"/>
          </p:cNvSpPr>
          <p:nvPr>
            <p:ph type="pic" sz="quarter" idx="39"/>
          </p:nvPr>
        </p:nvSpPr>
        <p:spPr>
          <a:xfrm>
            <a:off x="8091527" y="3789039"/>
            <a:ext cx="3764301" cy="2183109"/>
          </a:xfrm>
          <a:prstGeom prst="rect">
            <a:avLst/>
          </a:prstGeom>
          <a:solidFill>
            <a:schemeClr val="bg1">
              <a:lumMod val="85000"/>
            </a:schemeClr>
          </a:solidFill>
          <a:ln>
            <a:noFill/>
          </a:ln>
        </p:spPr>
        <p:txBody>
          <a:bodyPr vert="horz" lIns="121917" tIns="60958" rIns="121917" bIns="60958"/>
          <a:lstStyle>
            <a:lvl1pPr marL="0" indent="0">
              <a:buNone/>
              <a:defRPr sz="1200"/>
            </a:lvl1pPr>
          </a:lstStyle>
          <a:p>
            <a:pPr lvl="0"/>
            <a:endParaRPr lang="en-US" noProof="0" dirty="0" smtClean="0"/>
          </a:p>
          <a:p>
            <a:pPr lvl="0"/>
            <a:endParaRPr lang="en-US" noProof="0" dirty="0" smtClean="0"/>
          </a:p>
          <a:p>
            <a:pPr lvl="0"/>
            <a:endParaRPr lang="en-US" noProof="0" dirty="0" smtClean="0"/>
          </a:p>
          <a:p>
            <a:pPr lvl="0"/>
            <a:endParaRPr lang="en-US" noProof="0" dirty="0"/>
          </a:p>
        </p:txBody>
      </p:sp>
    </p:spTree>
    <p:extLst>
      <p:ext uri="{BB962C8B-B14F-4D97-AF65-F5344CB8AC3E}">
        <p14:creationId xmlns:p14="http://schemas.microsoft.com/office/powerpoint/2010/main" val="256947254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Image_11">
    <p:spTree>
      <p:nvGrpSpPr>
        <p:cNvPr id="1" name=""/>
        <p:cNvGrpSpPr/>
        <p:nvPr/>
      </p:nvGrpSpPr>
      <p:grpSpPr>
        <a:xfrm>
          <a:off x="0" y="0"/>
          <a:ext cx="0" cy="0"/>
          <a:chOff x="0" y="0"/>
          <a:chExt cx="0" cy="0"/>
        </a:xfrm>
      </p:grpSpPr>
      <p:sp>
        <p:nvSpPr>
          <p:cNvPr id="5" name="TextBox 10"/>
          <p:cNvSpPr txBox="1"/>
          <p:nvPr userDrawn="1"/>
        </p:nvSpPr>
        <p:spPr>
          <a:xfrm>
            <a:off x="11677652" y="97367"/>
            <a:ext cx="410633" cy="292384"/>
          </a:xfrm>
          <a:prstGeom prst="rect">
            <a:avLst/>
          </a:prstGeom>
          <a:noFill/>
        </p:spPr>
        <p:txBody>
          <a:bodyPr lIns="121917" tIns="60958" rIns="121917" bIns="60958">
            <a:spAutoFit/>
          </a:bodyPr>
          <a:lstStyle/>
          <a:p>
            <a:pPr defTabSz="609585">
              <a:defRPr/>
            </a:pPr>
            <a:fld id="{06376482-B455-41CA-8673-5D9A58703CA3}" type="slidenum">
              <a:rPr lang="en-US" sz="1100">
                <a:solidFill>
                  <a:srgbClr val="2D2D2D"/>
                </a:solidFill>
                <a:latin typeface="Arial"/>
                <a:cs typeface="Arial" charset="0"/>
              </a:rPr>
              <a:pPr defTabSz="609585">
                <a:defRPr/>
              </a:pPr>
              <a:t>‹#›</a:t>
            </a:fld>
            <a:endParaRPr lang="en-US" sz="1100" dirty="0">
              <a:solidFill>
                <a:srgbClr val="2D2D2D"/>
              </a:solidFill>
              <a:latin typeface="Arial"/>
              <a:cs typeface="Arial" charset="0"/>
            </a:endParaRPr>
          </a:p>
        </p:txBody>
      </p:sp>
      <p:sp>
        <p:nvSpPr>
          <p:cNvPr id="6" name="TextBox 13"/>
          <p:cNvSpPr txBox="1"/>
          <p:nvPr userDrawn="1"/>
        </p:nvSpPr>
        <p:spPr>
          <a:xfrm>
            <a:off x="203201" y="97367"/>
            <a:ext cx="529167" cy="292384"/>
          </a:xfrm>
          <a:prstGeom prst="rect">
            <a:avLst/>
          </a:prstGeom>
          <a:noFill/>
        </p:spPr>
        <p:txBody>
          <a:bodyPr lIns="121917" tIns="60958" rIns="121917" bIns="60958">
            <a:spAutoFit/>
          </a:bodyPr>
          <a:lstStyle/>
          <a:p>
            <a:pPr defTabSz="609585">
              <a:defRPr/>
            </a:pPr>
            <a:r>
              <a:rPr lang="en-US" sz="1100" dirty="0">
                <a:solidFill>
                  <a:srgbClr val="2D2D2D"/>
                </a:solidFill>
                <a:latin typeface="Arial"/>
                <a:cs typeface="Arial"/>
              </a:rPr>
              <a:t>IBM</a:t>
            </a:r>
          </a:p>
        </p:txBody>
      </p:sp>
      <p:sp>
        <p:nvSpPr>
          <p:cNvPr id="7" name="TextBox 16"/>
          <p:cNvSpPr txBox="1"/>
          <p:nvPr userDrawn="1"/>
        </p:nvSpPr>
        <p:spPr>
          <a:xfrm>
            <a:off x="1661585" y="25400"/>
            <a:ext cx="1748367" cy="292384"/>
          </a:xfrm>
          <a:prstGeom prst="rect">
            <a:avLst/>
          </a:prstGeom>
          <a:noFill/>
        </p:spPr>
        <p:txBody>
          <a:bodyPr lIns="121917" tIns="60958" rIns="121917" bIns="60958">
            <a:spAutoFit/>
          </a:bodyPr>
          <a:lstStyle/>
          <a:p>
            <a:pPr defTabSz="609585">
              <a:defRPr/>
            </a:pPr>
            <a:r>
              <a:rPr lang="en-US" sz="1100" dirty="0">
                <a:solidFill>
                  <a:srgbClr val="2D2D2D"/>
                </a:solidFill>
                <a:latin typeface="Arial"/>
                <a:cs typeface="Arial"/>
              </a:rPr>
              <a:t>_</a:t>
            </a:r>
          </a:p>
        </p:txBody>
      </p:sp>
      <p:pic>
        <p:nvPicPr>
          <p:cNvPr id="8" name="Picture 53"/>
          <p:cNvPicPr>
            <a:picLocks noChangeAspect="1" noChangeArrowheads="1"/>
          </p:cNvPicPr>
          <p:nvPr userDrawn="1"/>
        </p:nvPicPr>
        <p:blipFill>
          <a:blip r:embed="rId2"/>
          <a:srcRect/>
          <a:stretch>
            <a:fillRect/>
          </a:stretch>
        </p:blipFill>
        <p:spPr bwMode="auto">
          <a:xfrm rot="10800000" flipH="1" flipV="1">
            <a:off x="11512551" y="6472767"/>
            <a:ext cx="520700" cy="209551"/>
          </a:xfrm>
          <a:prstGeom prst="rect">
            <a:avLst/>
          </a:prstGeom>
          <a:noFill/>
          <a:ln w="9525">
            <a:noFill/>
            <a:miter lim="800000"/>
            <a:headEnd/>
            <a:tailEnd/>
          </a:ln>
        </p:spPr>
      </p:pic>
      <p:sp>
        <p:nvSpPr>
          <p:cNvPr id="30" name="Picture Placeholder 2"/>
          <p:cNvSpPr>
            <a:spLocks noGrp="1"/>
          </p:cNvSpPr>
          <p:nvPr>
            <p:ph type="pic" sz="quarter" idx="38"/>
          </p:nvPr>
        </p:nvSpPr>
        <p:spPr>
          <a:xfrm>
            <a:off x="3453344" y="740884"/>
            <a:ext cx="4256617" cy="2557477"/>
          </a:xfrm>
          <a:prstGeom prst="rect">
            <a:avLst/>
          </a:prstGeom>
          <a:solidFill>
            <a:schemeClr val="bg1">
              <a:lumMod val="85000"/>
            </a:schemeClr>
          </a:solidFill>
          <a:ln>
            <a:noFill/>
          </a:ln>
        </p:spPr>
        <p:txBody>
          <a:bodyPr vert="horz" lIns="121917" tIns="60958" rIns="121917" bIns="60958"/>
          <a:lstStyle>
            <a:lvl1pPr marL="0" indent="0">
              <a:buNone/>
              <a:defRPr sz="12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22" name="Picture Placeholder 2"/>
          <p:cNvSpPr>
            <a:spLocks noGrp="1"/>
          </p:cNvSpPr>
          <p:nvPr>
            <p:ph type="pic" sz="quarter" idx="40"/>
          </p:nvPr>
        </p:nvSpPr>
        <p:spPr>
          <a:xfrm>
            <a:off x="3453344" y="3414671"/>
            <a:ext cx="4256617" cy="2557477"/>
          </a:xfrm>
          <a:prstGeom prst="rect">
            <a:avLst/>
          </a:prstGeom>
          <a:solidFill>
            <a:schemeClr val="bg1">
              <a:lumMod val="85000"/>
            </a:schemeClr>
          </a:solidFill>
          <a:ln>
            <a:noFill/>
          </a:ln>
        </p:spPr>
        <p:txBody>
          <a:bodyPr vert="horz" lIns="121917" tIns="60958" rIns="121917" bIns="60958"/>
          <a:lstStyle>
            <a:lvl1pPr marL="0" indent="0">
              <a:buNone/>
              <a:defRPr sz="12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27" name="Picture Placeholder 2"/>
          <p:cNvSpPr>
            <a:spLocks noGrp="1"/>
          </p:cNvSpPr>
          <p:nvPr>
            <p:ph type="pic" sz="quarter" idx="41"/>
          </p:nvPr>
        </p:nvSpPr>
        <p:spPr>
          <a:xfrm>
            <a:off x="7823201" y="740884"/>
            <a:ext cx="4091811" cy="5223885"/>
          </a:xfrm>
          <a:prstGeom prst="rect">
            <a:avLst/>
          </a:prstGeom>
          <a:solidFill>
            <a:schemeClr val="bg1">
              <a:lumMod val="85000"/>
            </a:schemeClr>
          </a:solidFill>
          <a:ln>
            <a:noFill/>
          </a:ln>
        </p:spPr>
        <p:txBody>
          <a:bodyPr vert="horz" lIns="121917" tIns="60958" rIns="121917" bIns="60958"/>
          <a:lstStyle>
            <a:lvl1pPr marL="0" indent="0">
              <a:buNone/>
              <a:defRPr sz="1200"/>
            </a:lvl1pPr>
          </a:lstStyle>
          <a:p>
            <a:pPr lvl="0"/>
            <a:endParaRPr lang="en-US" noProof="0" dirty="0" smtClean="0"/>
          </a:p>
          <a:p>
            <a:pPr lvl="0"/>
            <a:endParaRPr lang="en-US" noProof="0" dirty="0" smtClean="0"/>
          </a:p>
          <a:p>
            <a:pPr lvl="0"/>
            <a:endParaRPr lang="en-US" noProof="0" dirty="0" smtClean="0"/>
          </a:p>
          <a:p>
            <a:pPr lvl="0"/>
            <a:endParaRPr lang="en-US" noProof="0" dirty="0"/>
          </a:p>
        </p:txBody>
      </p:sp>
    </p:spTree>
    <p:extLst>
      <p:ext uri="{BB962C8B-B14F-4D97-AF65-F5344CB8AC3E}">
        <p14:creationId xmlns:p14="http://schemas.microsoft.com/office/powerpoint/2010/main" val="379958519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Image_12">
    <p:spTree>
      <p:nvGrpSpPr>
        <p:cNvPr id="1" name=""/>
        <p:cNvGrpSpPr/>
        <p:nvPr/>
      </p:nvGrpSpPr>
      <p:grpSpPr>
        <a:xfrm>
          <a:off x="0" y="0"/>
          <a:ext cx="0" cy="0"/>
          <a:chOff x="0" y="0"/>
          <a:chExt cx="0" cy="0"/>
        </a:xfrm>
      </p:grpSpPr>
      <p:sp>
        <p:nvSpPr>
          <p:cNvPr id="3" name="Rectangle 13"/>
          <p:cNvSpPr/>
          <p:nvPr userDrawn="1"/>
        </p:nvSpPr>
        <p:spPr>
          <a:xfrm>
            <a:off x="0" y="0"/>
            <a:ext cx="12192000" cy="6858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121917" tIns="60958" rIns="121917" bIns="60958" anchor="ctr"/>
          <a:lstStyle/>
          <a:p>
            <a:pPr algn="ctr" defTabSz="609585">
              <a:defRPr/>
            </a:pPr>
            <a:endParaRPr lang="en-US" sz="1800" dirty="0">
              <a:solidFill>
                <a:prstClr val="white"/>
              </a:solidFill>
              <a:latin typeface="Arial"/>
            </a:endParaRPr>
          </a:p>
        </p:txBody>
      </p:sp>
      <p:sp>
        <p:nvSpPr>
          <p:cNvPr id="4" name="TextBox 11"/>
          <p:cNvSpPr txBox="1"/>
          <p:nvPr userDrawn="1"/>
        </p:nvSpPr>
        <p:spPr>
          <a:xfrm>
            <a:off x="11677652" y="97367"/>
            <a:ext cx="410633" cy="292384"/>
          </a:xfrm>
          <a:prstGeom prst="rect">
            <a:avLst/>
          </a:prstGeom>
          <a:noFill/>
        </p:spPr>
        <p:txBody>
          <a:bodyPr lIns="121917" tIns="60958" rIns="121917" bIns="60958">
            <a:spAutoFit/>
          </a:bodyPr>
          <a:lstStyle/>
          <a:p>
            <a:pPr defTabSz="609585">
              <a:defRPr/>
            </a:pPr>
            <a:fld id="{9A60CB3D-1237-449D-B201-AF8A3D6EF8F4}" type="slidenum">
              <a:rPr lang="en-US" sz="1100">
                <a:solidFill>
                  <a:srgbClr val="FFFFFF"/>
                </a:solidFill>
                <a:latin typeface="Arial"/>
                <a:cs typeface="Arial" charset="0"/>
              </a:rPr>
              <a:pPr defTabSz="609585">
                <a:defRPr/>
              </a:pPr>
              <a:t>‹#›</a:t>
            </a:fld>
            <a:endParaRPr lang="en-US" sz="1100" dirty="0">
              <a:solidFill>
                <a:srgbClr val="FFFFFF"/>
              </a:solidFill>
              <a:latin typeface="Arial"/>
              <a:cs typeface="Arial" charset="0"/>
            </a:endParaRPr>
          </a:p>
        </p:txBody>
      </p:sp>
      <p:sp>
        <p:nvSpPr>
          <p:cNvPr id="5" name="TextBox 12"/>
          <p:cNvSpPr txBox="1"/>
          <p:nvPr userDrawn="1"/>
        </p:nvSpPr>
        <p:spPr>
          <a:xfrm>
            <a:off x="203201" y="97367"/>
            <a:ext cx="529167" cy="292384"/>
          </a:xfrm>
          <a:prstGeom prst="rect">
            <a:avLst/>
          </a:prstGeom>
          <a:noFill/>
        </p:spPr>
        <p:txBody>
          <a:bodyPr lIns="121917" tIns="60958" rIns="121917" bIns="60958">
            <a:spAutoFit/>
          </a:bodyPr>
          <a:lstStyle/>
          <a:p>
            <a:pPr defTabSz="609585">
              <a:defRPr/>
            </a:pPr>
            <a:r>
              <a:rPr lang="en-US" sz="1100" dirty="0">
                <a:solidFill>
                  <a:srgbClr val="FFFFFF"/>
                </a:solidFill>
                <a:latin typeface="Arial"/>
                <a:cs typeface="Arial"/>
              </a:rPr>
              <a:t>IBM</a:t>
            </a:r>
          </a:p>
        </p:txBody>
      </p:sp>
      <p:sp>
        <p:nvSpPr>
          <p:cNvPr id="6" name="TextBox 14"/>
          <p:cNvSpPr txBox="1"/>
          <p:nvPr userDrawn="1"/>
        </p:nvSpPr>
        <p:spPr>
          <a:xfrm>
            <a:off x="1661585" y="25400"/>
            <a:ext cx="1748367" cy="292384"/>
          </a:xfrm>
          <a:prstGeom prst="rect">
            <a:avLst/>
          </a:prstGeom>
          <a:noFill/>
        </p:spPr>
        <p:txBody>
          <a:bodyPr lIns="121917" tIns="60958" rIns="121917" bIns="60958">
            <a:spAutoFit/>
          </a:bodyPr>
          <a:lstStyle/>
          <a:p>
            <a:pPr defTabSz="609585">
              <a:defRPr/>
            </a:pPr>
            <a:r>
              <a:rPr lang="en-US" sz="1100" dirty="0">
                <a:solidFill>
                  <a:srgbClr val="FFFFFF"/>
                </a:solidFill>
                <a:latin typeface="Arial"/>
                <a:cs typeface="Arial"/>
              </a:rPr>
              <a:t>_</a:t>
            </a:r>
          </a:p>
        </p:txBody>
      </p:sp>
      <p:pic>
        <p:nvPicPr>
          <p:cNvPr id="7" name="Picture 53"/>
          <p:cNvPicPr>
            <a:picLocks noChangeAspect="1" noChangeArrowheads="1"/>
          </p:cNvPicPr>
          <p:nvPr userDrawn="1"/>
        </p:nvPicPr>
        <p:blipFill>
          <a:blip r:embed="rId2"/>
          <a:srcRect/>
          <a:stretch>
            <a:fillRect/>
          </a:stretch>
        </p:blipFill>
        <p:spPr bwMode="auto">
          <a:xfrm rot="10800000" flipH="1" flipV="1">
            <a:off x="11512551" y="6472767"/>
            <a:ext cx="520700" cy="209551"/>
          </a:xfrm>
          <a:prstGeom prst="rect">
            <a:avLst/>
          </a:prstGeom>
          <a:noFill/>
          <a:ln w="9525">
            <a:noFill/>
            <a:miter lim="800000"/>
            <a:headEnd/>
            <a:tailEnd/>
          </a:ln>
        </p:spPr>
      </p:pic>
      <p:sp>
        <p:nvSpPr>
          <p:cNvPr id="11" name="Picture Placeholder 2"/>
          <p:cNvSpPr>
            <a:spLocks noGrp="1"/>
          </p:cNvSpPr>
          <p:nvPr>
            <p:ph type="pic" sz="quarter" idx="30"/>
          </p:nvPr>
        </p:nvSpPr>
        <p:spPr>
          <a:xfrm>
            <a:off x="310094" y="1475265"/>
            <a:ext cx="11560989" cy="4489503"/>
          </a:xfrm>
          <a:prstGeom prst="rect">
            <a:avLst/>
          </a:prstGeom>
          <a:solidFill>
            <a:schemeClr val="bg1">
              <a:lumMod val="85000"/>
            </a:schemeClr>
          </a:solidFill>
        </p:spPr>
        <p:txBody>
          <a:bodyPr vert="horz" lIns="121917" tIns="60958" rIns="121917" bIns="60958"/>
          <a:lstStyle>
            <a:lvl1pPr marL="0" indent="0">
              <a:buNone/>
              <a:defRPr sz="1200"/>
            </a:lvl1pPr>
          </a:lstStyle>
          <a:p>
            <a:pPr lvl="0"/>
            <a:endParaRPr lang="en-US" noProof="0" dirty="0" smtClean="0"/>
          </a:p>
          <a:p>
            <a:pPr lvl="0"/>
            <a:endParaRPr lang="en-US" noProof="0" dirty="0" smtClean="0"/>
          </a:p>
          <a:p>
            <a:pPr lvl="0"/>
            <a:endParaRPr lang="en-US" noProof="0" dirty="0" smtClean="0"/>
          </a:p>
          <a:p>
            <a:pPr lvl="0"/>
            <a:endParaRPr lang="en-US" noProof="0" dirty="0"/>
          </a:p>
        </p:txBody>
      </p:sp>
    </p:spTree>
    <p:extLst>
      <p:ext uri="{BB962C8B-B14F-4D97-AF65-F5344CB8AC3E}">
        <p14:creationId xmlns:p14="http://schemas.microsoft.com/office/powerpoint/2010/main" val="112480786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Image_13">
    <p:spTree>
      <p:nvGrpSpPr>
        <p:cNvPr id="1" name=""/>
        <p:cNvGrpSpPr/>
        <p:nvPr/>
      </p:nvGrpSpPr>
      <p:grpSpPr>
        <a:xfrm>
          <a:off x="0" y="0"/>
          <a:ext cx="0" cy="0"/>
          <a:chOff x="0" y="0"/>
          <a:chExt cx="0" cy="0"/>
        </a:xfrm>
      </p:grpSpPr>
      <p:sp>
        <p:nvSpPr>
          <p:cNvPr id="5" name="Rectangle 13"/>
          <p:cNvSpPr/>
          <p:nvPr userDrawn="1"/>
        </p:nvSpPr>
        <p:spPr>
          <a:xfrm>
            <a:off x="0" y="0"/>
            <a:ext cx="12192000" cy="6858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121917" tIns="60958" rIns="121917" bIns="60958" anchor="ctr"/>
          <a:lstStyle/>
          <a:p>
            <a:pPr algn="ctr" defTabSz="609585">
              <a:defRPr/>
            </a:pPr>
            <a:endParaRPr lang="en-US" sz="1800" dirty="0">
              <a:solidFill>
                <a:prstClr val="white"/>
              </a:solidFill>
              <a:latin typeface="Arial"/>
            </a:endParaRPr>
          </a:p>
        </p:txBody>
      </p:sp>
      <p:sp>
        <p:nvSpPr>
          <p:cNvPr id="6" name="TextBox 11"/>
          <p:cNvSpPr txBox="1"/>
          <p:nvPr userDrawn="1"/>
        </p:nvSpPr>
        <p:spPr>
          <a:xfrm>
            <a:off x="11677652" y="97367"/>
            <a:ext cx="410633" cy="292384"/>
          </a:xfrm>
          <a:prstGeom prst="rect">
            <a:avLst/>
          </a:prstGeom>
          <a:noFill/>
        </p:spPr>
        <p:txBody>
          <a:bodyPr lIns="121917" tIns="60958" rIns="121917" bIns="60958">
            <a:spAutoFit/>
          </a:bodyPr>
          <a:lstStyle/>
          <a:p>
            <a:pPr defTabSz="609585">
              <a:defRPr/>
            </a:pPr>
            <a:fld id="{23CCAD73-7BC9-4280-98F6-E13976C1E9AF}" type="slidenum">
              <a:rPr lang="en-US" sz="1100">
                <a:solidFill>
                  <a:srgbClr val="FFFFFF"/>
                </a:solidFill>
                <a:latin typeface="Arial"/>
                <a:cs typeface="Arial" charset="0"/>
              </a:rPr>
              <a:pPr defTabSz="609585">
                <a:defRPr/>
              </a:pPr>
              <a:t>‹#›</a:t>
            </a:fld>
            <a:endParaRPr lang="en-US" sz="1100" dirty="0">
              <a:solidFill>
                <a:srgbClr val="FFFFFF"/>
              </a:solidFill>
              <a:latin typeface="Arial"/>
              <a:cs typeface="Arial" charset="0"/>
            </a:endParaRPr>
          </a:p>
        </p:txBody>
      </p:sp>
      <p:sp>
        <p:nvSpPr>
          <p:cNvPr id="7" name="TextBox 12"/>
          <p:cNvSpPr txBox="1"/>
          <p:nvPr userDrawn="1"/>
        </p:nvSpPr>
        <p:spPr>
          <a:xfrm>
            <a:off x="203201" y="97367"/>
            <a:ext cx="529167" cy="292384"/>
          </a:xfrm>
          <a:prstGeom prst="rect">
            <a:avLst/>
          </a:prstGeom>
          <a:noFill/>
        </p:spPr>
        <p:txBody>
          <a:bodyPr lIns="121917" tIns="60958" rIns="121917" bIns="60958">
            <a:spAutoFit/>
          </a:bodyPr>
          <a:lstStyle/>
          <a:p>
            <a:pPr defTabSz="609585">
              <a:defRPr/>
            </a:pPr>
            <a:r>
              <a:rPr lang="en-US" sz="1100" dirty="0">
                <a:solidFill>
                  <a:srgbClr val="FFFFFF"/>
                </a:solidFill>
                <a:latin typeface="Arial"/>
                <a:cs typeface="Arial"/>
              </a:rPr>
              <a:t>IBM</a:t>
            </a:r>
          </a:p>
        </p:txBody>
      </p:sp>
      <p:sp>
        <p:nvSpPr>
          <p:cNvPr id="8" name="TextBox 14"/>
          <p:cNvSpPr txBox="1"/>
          <p:nvPr userDrawn="1"/>
        </p:nvSpPr>
        <p:spPr>
          <a:xfrm>
            <a:off x="1661585" y="25400"/>
            <a:ext cx="1748367" cy="292384"/>
          </a:xfrm>
          <a:prstGeom prst="rect">
            <a:avLst/>
          </a:prstGeom>
          <a:noFill/>
        </p:spPr>
        <p:txBody>
          <a:bodyPr lIns="121917" tIns="60958" rIns="121917" bIns="60958">
            <a:spAutoFit/>
          </a:bodyPr>
          <a:lstStyle/>
          <a:p>
            <a:pPr defTabSz="609585">
              <a:defRPr/>
            </a:pPr>
            <a:r>
              <a:rPr lang="en-US" sz="1100" dirty="0">
                <a:solidFill>
                  <a:srgbClr val="FFFFFF"/>
                </a:solidFill>
                <a:latin typeface="Arial"/>
                <a:cs typeface="Arial"/>
              </a:rPr>
              <a:t>_</a:t>
            </a:r>
          </a:p>
        </p:txBody>
      </p:sp>
      <p:pic>
        <p:nvPicPr>
          <p:cNvPr id="9" name="Picture 53"/>
          <p:cNvPicPr>
            <a:picLocks noChangeAspect="1" noChangeArrowheads="1"/>
          </p:cNvPicPr>
          <p:nvPr userDrawn="1"/>
        </p:nvPicPr>
        <p:blipFill>
          <a:blip r:embed="rId2"/>
          <a:srcRect/>
          <a:stretch>
            <a:fillRect/>
          </a:stretch>
        </p:blipFill>
        <p:spPr bwMode="auto">
          <a:xfrm rot="10800000" flipH="1" flipV="1">
            <a:off x="11512551" y="6472767"/>
            <a:ext cx="520700" cy="209551"/>
          </a:xfrm>
          <a:prstGeom prst="rect">
            <a:avLst/>
          </a:prstGeom>
          <a:noFill/>
          <a:ln w="9525">
            <a:noFill/>
            <a:miter lim="800000"/>
            <a:headEnd/>
            <a:tailEnd/>
          </a:ln>
        </p:spPr>
      </p:pic>
      <p:sp>
        <p:nvSpPr>
          <p:cNvPr id="11" name="Picture Placeholder 2"/>
          <p:cNvSpPr>
            <a:spLocks noGrp="1"/>
          </p:cNvSpPr>
          <p:nvPr>
            <p:ph type="pic" sz="quarter" idx="30"/>
          </p:nvPr>
        </p:nvSpPr>
        <p:spPr>
          <a:xfrm>
            <a:off x="310094" y="1486715"/>
            <a:ext cx="3764301" cy="4489503"/>
          </a:xfrm>
          <a:prstGeom prst="rect">
            <a:avLst/>
          </a:prstGeom>
          <a:solidFill>
            <a:schemeClr val="bg1">
              <a:lumMod val="85000"/>
            </a:schemeClr>
          </a:solidFill>
          <a:ln>
            <a:noFill/>
          </a:ln>
        </p:spPr>
        <p:txBody>
          <a:bodyPr vert="horz" lIns="121917" tIns="60958" rIns="121917" bIns="60958"/>
          <a:lstStyle>
            <a:lvl1pPr marL="0" indent="0">
              <a:buNone/>
              <a:defRPr sz="12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34" name="Picture Placeholder 2"/>
          <p:cNvSpPr>
            <a:spLocks noGrp="1"/>
          </p:cNvSpPr>
          <p:nvPr>
            <p:ph type="pic" sz="quarter" idx="32"/>
          </p:nvPr>
        </p:nvSpPr>
        <p:spPr>
          <a:xfrm>
            <a:off x="4200811" y="1482482"/>
            <a:ext cx="3764301" cy="4489503"/>
          </a:xfrm>
          <a:prstGeom prst="rect">
            <a:avLst/>
          </a:prstGeom>
          <a:solidFill>
            <a:schemeClr val="bg1">
              <a:lumMod val="85000"/>
            </a:schemeClr>
          </a:solidFill>
          <a:ln>
            <a:noFill/>
          </a:ln>
        </p:spPr>
        <p:txBody>
          <a:bodyPr vert="horz" lIns="121917" tIns="60958" rIns="121917" bIns="60958"/>
          <a:lstStyle>
            <a:lvl1pPr marL="0" indent="0">
              <a:buNone/>
              <a:defRPr sz="12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35" name="Picture Placeholder 2"/>
          <p:cNvSpPr>
            <a:spLocks noGrp="1"/>
          </p:cNvSpPr>
          <p:nvPr>
            <p:ph type="pic" sz="quarter" idx="33"/>
          </p:nvPr>
        </p:nvSpPr>
        <p:spPr>
          <a:xfrm>
            <a:off x="8091527" y="1482482"/>
            <a:ext cx="3764301" cy="4489503"/>
          </a:xfrm>
          <a:prstGeom prst="rect">
            <a:avLst/>
          </a:prstGeom>
          <a:solidFill>
            <a:schemeClr val="bg1">
              <a:lumMod val="85000"/>
            </a:schemeClr>
          </a:solidFill>
          <a:ln>
            <a:noFill/>
          </a:ln>
        </p:spPr>
        <p:txBody>
          <a:bodyPr vert="horz" lIns="121917" tIns="60958" rIns="121917" bIns="60958"/>
          <a:lstStyle>
            <a:lvl1pPr marL="0" indent="0">
              <a:buNone/>
              <a:defRPr sz="1200"/>
            </a:lvl1pPr>
          </a:lstStyle>
          <a:p>
            <a:pPr lvl="0"/>
            <a:endParaRPr lang="en-US" noProof="0" dirty="0" smtClean="0"/>
          </a:p>
          <a:p>
            <a:pPr lvl="0"/>
            <a:endParaRPr lang="en-US" noProof="0" dirty="0" smtClean="0"/>
          </a:p>
          <a:p>
            <a:pPr lvl="0"/>
            <a:endParaRPr lang="en-US" noProof="0" dirty="0" smtClean="0"/>
          </a:p>
          <a:p>
            <a:pPr lvl="0"/>
            <a:endParaRPr lang="en-US" noProof="0" dirty="0"/>
          </a:p>
        </p:txBody>
      </p:sp>
    </p:spTree>
    <p:extLst>
      <p:ext uri="{BB962C8B-B14F-4D97-AF65-F5344CB8AC3E}">
        <p14:creationId xmlns:p14="http://schemas.microsoft.com/office/powerpoint/2010/main" val="33876360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Placeholder 23"/>
          <p:cNvSpPr>
            <a:spLocks noGrp="1"/>
          </p:cNvSpPr>
          <p:nvPr>
            <p:ph type="title"/>
          </p:nvPr>
        </p:nvSpPr>
        <p:spPr>
          <a:xfrm>
            <a:off x="307776" y="116635"/>
            <a:ext cx="10972800" cy="828092"/>
          </a:xfrm>
          <a:prstGeom prst="rect">
            <a:avLst/>
          </a:prstGeom>
        </p:spPr>
        <p:txBody>
          <a:bodyPr rtlCol="0">
            <a:normAutofit/>
          </a:bodyPr>
          <a:lstStyle>
            <a:lvl1pPr>
              <a:defRPr sz="2000"/>
            </a:lvl1pPr>
          </a:lstStyle>
          <a:p>
            <a:r>
              <a:rPr lang="en-US" smtClean="0"/>
              <a:t>Click to edit Master title style</a:t>
            </a:r>
            <a:endParaRPr lang="en-US" dirty="0"/>
          </a:p>
        </p:txBody>
      </p:sp>
    </p:spTree>
    <p:extLst>
      <p:ext uri="{BB962C8B-B14F-4D97-AF65-F5344CB8AC3E}">
        <p14:creationId xmlns:p14="http://schemas.microsoft.com/office/powerpoint/2010/main" val="25049043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Image_14">
    <p:spTree>
      <p:nvGrpSpPr>
        <p:cNvPr id="1" name=""/>
        <p:cNvGrpSpPr/>
        <p:nvPr/>
      </p:nvGrpSpPr>
      <p:grpSpPr>
        <a:xfrm>
          <a:off x="0" y="0"/>
          <a:ext cx="0" cy="0"/>
          <a:chOff x="0" y="0"/>
          <a:chExt cx="0" cy="0"/>
        </a:xfrm>
      </p:grpSpPr>
      <p:sp>
        <p:nvSpPr>
          <p:cNvPr id="8" name="Rectangle 16"/>
          <p:cNvSpPr/>
          <p:nvPr userDrawn="1"/>
        </p:nvSpPr>
        <p:spPr>
          <a:xfrm>
            <a:off x="0" y="0"/>
            <a:ext cx="12192000" cy="6858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121917" tIns="60958" rIns="121917" bIns="60958" anchor="ctr"/>
          <a:lstStyle/>
          <a:p>
            <a:pPr algn="ctr" defTabSz="609585">
              <a:defRPr/>
            </a:pPr>
            <a:endParaRPr lang="en-US" sz="1800" dirty="0">
              <a:solidFill>
                <a:prstClr val="white"/>
              </a:solidFill>
              <a:latin typeface="Arial"/>
            </a:endParaRPr>
          </a:p>
        </p:txBody>
      </p:sp>
      <p:sp>
        <p:nvSpPr>
          <p:cNvPr id="9" name="TextBox 11"/>
          <p:cNvSpPr txBox="1"/>
          <p:nvPr userDrawn="1"/>
        </p:nvSpPr>
        <p:spPr>
          <a:xfrm>
            <a:off x="11677652" y="97367"/>
            <a:ext cx="410633" cy="292384"/>
          </a:xfrm>
          <a:prstGeom prst="rect">
            <a:avLst/>
          </a:prstGeom>
          <a:noFill/>
        </p:spPr>
        <p:txBody>
          <a:bodyPr lIns="121917" tIns="60958" rIns="121917" bIns="60958">
            <a:spAutoFit/>
          </a:bodyPr>
          <a:lstStyle/>
          <a:p>
            <a:pPr defTabSz="609585">
              <a:defRPr/>
            </a:pPr>
            <a:fld id="{C3F9162B-04C9-4DF2-BC21-8DBBEB6BE4E7}" type="slidenum">
              <a:rPr lang="en-US" sz="1100">
                <a:solidFill>
                  <a:srgbClr val="FFFFFF"/>
                </a:solidFill>
                <a:latin typeface="Arial"/>
                <a:cs typeface="Arial" charset="0"/>
              </a:rPr>
              <a:pPr defTabSz="609585">
                <a:defRPr/>
              </a:pPr>
              <a:t>‹#›</a:t>
            </a:fld>
            <a:endParaRPr lang="en-US" sz="1100" dirty="0">
              <a:solidFill>
                <a:srgbClr val="FFFFFF"/>
              </a:solidFill>
              <a:latin typeface="Arial"/>
              <a:cs typeface="Arial" charset="0"/>
            </a:endParaRPr>
          </a:p>
        </p:txBody>
      </p:sp>
      <p:sp>
        <p:nvSpPr>
          <p:cNvPr id="10" name="TextBox 12"/>
          <p:cNvSpPr txBox="1"/>
          <p:nvPr userDrawn="1"/>
        </p:nvSpPr>
        <p:spPr>
          <a:xfrm>
            <a:off x="203201" y="97367"/>
            <a:ext cx="529167" cy="292384"/>
          </a:xfrm>
          <a:prstGeom prst="rect">
            <a:avLst/>
          </a:prstGeom>
          <a:noFill/>
        </p:spPr>
        <p:txBody>
          <a:bodyPr lIns="121917" tIns="60958" rIns="121917" bIns="60958">
            <a:spAutoFit/>
          </a:bodyPr>
          <a:lstStyle/>
          <a:p>
            <a:pPr defTabSz="609585">
              <a:defRPr/>
            </a:pPr>
            <a:r>
              <a:rPr lang="en-US" sz="1100" dirty="0">
                <a:solidFill>
                  <a:srgbClr val="FFFFFF"/>
                </a:solidFill>
                <a:latin typeface="Arial"/>
                <a:cs typeface="Arial"/>
              </a:rPr>
              <a:t>IBM</a:t>
            </a:r>
          </a:p>
        </p:txBody>
      </p:sp>
      <p:sp>
        <p:nvSpPr>
          <p:cNvPr id="12" name="TextBox 14"/>
          <p:cNvSpPr txBox="1"/>
          <p:nvPr userDrawn="1"/>
        </p:nvSpPr>
        <p:spPr>
          <a:xfrm>
            <a:off x="1661585" y="25400"/>
            <a:ext cx="1748367" cy="292384"/>
          </a:xfrm>
          <a:prstGeom prst="rect">
            <a:avLst/>
          </a:prstGeom>
          <a:noFill/>
        </p:spPr>
        <p:txBody>
          <a:bodyPr lIns="121917" tIns="60958" rIns="121917" bIns="60958">
            <a:spAutoFit/>
          </a:bodyPr>
          <a:lstStyle/>
          <a:p>
            <a:pPr defTabSz="609585">
              <a:defRPr/>
            </a:pPr>
            <a:r>
              <a:rPr lang="en-US" sz="1100" dirty="0">
                <a:solidFill>
                  <a:srgbClr val="FFFFFF"/>
                </a:solidFill>
                <a:latin typeface="Arial"/>
                <a:cs typeface="Arial"/>
              </a:rPr>
              <a:t>_</a:t>
            </a:r>
          </a:p>
        </p:txBody>
      </p:sp>
      <p:pic>
        <p:nvPicPr>
          <p:cNvPr id="13" name="Picture 53"/>
          <p:cNvPicPr>
            <a:picLocks noChangeAspect="1" noChangeArrowheads="1"/>
          </p:cNvPicPr>
          <p:nvPr userDrawn="1"/>
        </p:nvPicPr>
        <p:blipFill>
          <a:blip r:embed="rId2"/>
          <a:srcRect/>
          <a:stretch>
            <a:fillRect/>
          </a:stretch>
        </p:blipFill>
        <p:spPr bwMode="auto">
          <a:xfrm rot="10800000" flipH="1" flipV="1">
            <a:off x="11512551" y="6472767"/>
            <a:ext cx="520700" cy="209551"/>
          </a:xfrm>
          <a:prstGeom prst="rect">
            <a:avLst/>
          </a:prstGeom>
          <a:noFill/>
          <a:ln w="9525">
            <a:noFill/>
            <a:miter lim="800000"/>
            <a:headEnd/>
            <a:tailEnd/>
          </a:ln>
        </p:spPr>
      </p:pic>
      <p:sp>
        <p:nvSpPr>
          <p:cNvPr id="11" name="Picture Placeholder 2"/>
          <p:cNvSpPr>
            <a:spLocks noGrp="1"/>
          </p:cNvSpPr>
          <p:nvPr>
            <p:ph type="pic" sz="quarter" idx="30"/>
          </p:nvPr>
        </p:nvSpPr>
        <p:spPr>
          <a:xfrm>
            <a:off x="310094" y="1486716"/>
            <a:ext cx="3764301" cy="2183109"/>
          </a:xfrm>
          <a:prstGeom prst="rect">
            <a:avLst/>
          </a:prstGeom>
          <a:solidFill>
            <a:schemeClr val="bg1">
              <a:lumMod val="85000"/>
            </a:schemeClr>
          </a:solidFill>
          <a:ln>
            <a:noFill/>
          </a:ln>
        </p:spPr>
        <p:txBody>
          <a:bodyPr vert="horz" lIns="121917" tIns="60958" rIns="121917" bIns="60958"/>
          <a:lstStyle>
            <a:lvl1pPr marL="0" indent="0">
              <a:buNone/>
              <a:defRPr sz="12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24" name="Picture Placeholder 2"/>
          <p:cNvSpPr>
            <a:spLocks noGrp="1"/>
          </p:cNvSpPr>
          <p:nvPr>
            <p:ph type="pic" sz="quarter" idx="34"/>
          </p:nvPr>
        </p:nvSpPr>
        <p:spPr>
          <a:xfrm>
            <a:off x="4200811" y="1482481"/>
            <a:ext cx="3764301" cy="2197544"/>
          </a:xfrm>
          <a:prstGeom prst="rect">
            <a:avLst/>
          </a:prstGeom>
          <a:solidFill>
            <a:schemeClr val="bg1">
              <a:lumMod val="85000"/>
            </a:schemeClr>
          </a:solidFill>
          <a:ln>
            <a:noFill/>
          </a:ln>
        </p:spPr>
        <p:txBody>
          <a:bodyPr vert="horz" lIns="121917" tIns="60958" rIns="121917" bIns="60958"/>
          <a:lstStyle>
            <a:lvl1pPr marL="0" indent="0">
              <a:buNone/>
              <a:defRPr sz="12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25" name="Picture Placeholder 2"/>
          <p:cNvSpPr>
            <a:spLocks noGrp="1"/>
          </p:cNvSpPr>
          <p:nvPr>
            <p:ph type="pic" sz="quarter" idx="35"/>
          </p:nvPr>
        </p:nvSpPr>
        <p:spPr>
          <a:xfrm>
            <a:off x="310094" y="3789039"/>
            <a:ext cx="3764301" cy="2183109"/>
          </a:xfrm>
          <a:prstGeom prst="rect">
            <a:avLst/>
          </a:prstGeom>
          <a:solidFill>
            <a:schemeClr val="bg1">
              <a:lumMod val="85000"/>
            </a:schemeClr>
          </a:solidFill>
          <a:ln>
            <a:noFill/>
          </a:ln>
        </p:spPr>
        <p:txBody>
          <a:bodyPr vert="horz" lIns="121917" tIns="60958" rIns="121917" bIns="60958"/>
          <a:lstStyle>
            <a:lvl1pPr marL="0" indent="0">
              <a:buNone/>
              <a:defRPr sz="12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29" name="Picture Placeholder 2"/>
          <p:cNvSpPr>
            <a:spLocks noGrp="1"/>
          </p:cNvSpPr>
          <p:nvPr>
            <p:ph type="pic" sz="quarter" idx="37"/>
          </p:nvPr>
        </p:nvSpPr>
        <p:spPr>
          <a:xfrm>
            <a:off x="8091527" y="1482481"/>
            <a:ext cx="3764301" cy="2197544"/>
          </a:xfrm>
          <a:prstGeom prst="rect">
            <a:avLst/>
          </a:prstGeom>
          <a:solidFill>
            <a:schemeClr val="bg1">
              <a:lumMod val="85000"/>
            </a:schemeClr>
          </a:solidFill>
          <a:ln>
            <a:noFill/>
          </a:ln>
        </p:spPr>
        <p:txBody>
          <a:bodyPr vert="horz" lIns="121917" tIns="60958" rIns="121917" bIns="60958"/>
          <a:lstStyle>
            <a:lvl1pPr marL="0" indent="0">
              <a:buNone/>
              <a:defRPr sz="12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30" name="Picture Placeholder 2"/>
          <p:cNvSpPr>
            <a:spLocks noGrp="1"/>
          </p:cNvSpPr>
          <p:nvPr>
            <p:ph type="pic" sz="quarter" idx="38"/>
          </p:nvPr>
        </p:nvSpPr>
        <p:spPr>
          <a:xfrm>
            <a:off x="4200811" y="3789039"/>
            <a:ext cx="3764301" cy="2183109"/>
          </a:xfrm>
          <a:prstGeom prst="rect">
            <a:avLst/>
          </a:prstGeom>
          <a:solidFill>
            <a:schemeClr val="bg1">
              <a:lumMod val="85000"/>
            </a:schemeClr>
          </a:solidFill>
          <a:ln>
            <a:noFill/>
          </a:ln>
        </p:spPr>
        <p:txBody>
          <a:bodyPr vert="horz" lIns="121917" tIns="60958" rIns="121917" bIns="60958"/>
          <a:lstStyle>
            <a:lvl1pPr marL="0" indent="0">
              <a:buNone/>
              <a:defRPr sz="12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31" name="Picture Placeholder 2"/>
          <p:cNvSpPr>
            <a:spLocks noGrp="1"/>
          </p:cNvSpPr>
          <p:nvPr>
            <p:ph type="pic" sz="quarter" idx="39"/>
          </p:nvPr>
        </p:nvSpPr>
        <p:spPr>
          <a:xfrm>
            <a:off x="8091527" y="3789039"/>
            <a:ext cx="3764301" cy="2183109"/>
          </a:xfrm>
          <a:prstGeom prst="rect">
            <a:avLst/>
          </a:prstGeom>
          <a:solidFill>
            <a:schemeClr val="bg1">
              <a:lumMod val="85000"/>
            </a:schemeClr>
          </a:solidFill>
          <a:ln>
            <a:noFill/>
          </a:ln>
        </p:spPr>
        <p:txBody>
          <a:bodyPr vert="horz" lIns="121917" tIns="60958" rIns="121917" bIns="60958"/>
          <a:lstStyle>
            <a:lvl1pPr marL="0" indent="0">
              <a:buNone/>
              <a:defRPr sz="1200"/>
            </a:lvl1pPr>
          </a:lstStyle>
          <a:p>
            <a:pPr lvl="0"/>
            <a:endParaRPr lang="en-US" noProof="0" dirty="0" smtClean="0"/>
          </a:p>
          <a:p>
            <a:pPr lvl="0"/>
            <a:endParaRPr lang="en-US" noProof="0" dirty="0" smtClean="0"/>
          </a:p>
          <a:p>
            <a:pPr lvl="0"/>
            <a:endParaRPr lang="en-US" noProof="0" dirty="0" smtClean="0"/>
          </a:p>
          <a:p>
            <a:pPr lvl="0"/>
            <a:endParaRPr lang="en-US" noProof="0" dirty="0"/>
          </a:p>
        </p:txBody>
      </p:sp>
    </p:spTree>
    <p:extLst>
      <p:ext uri="{BB962C8B-B14F-4D97-AF65-F5344CB8AC3E}">
        <p14:creationId xmlns:p14="http://schemas.microsoft.com/office/powerpoint/2010/main" val="3015390974"/>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Image_15">
    <p:spTree>
      <p:nvGrpSpPr>
        <p:cNvPr id="1" name=""/>
        <p:cNvGrpSpPr/>
        <p:nvPr/>
      </p:nvGrpSpPr>
      <p:grpSpPr>
        <a:xfrm>
          <a:off x="0" y="0"/>
          <a:ext cx="0" cy="0"/>
          <a:chOff x="0" y="0"/>
          <a:chExt cx="0" cy="0"/>
        </a:xfrm>
      </p:grpSpPr>
      <p:sp>
        <p:nvSpPr>
          <p:cNvPr id="5" name="Rectangle 10"/>
          <p:cNvSpPr/>
          <p:nvPr userDrawn="1"/>
        </p:nvSpPr>
        <p:spPr>
          <a:xfrm>
            <a:off x="0" y="0"/>
            <a:ext cx="12192000" cy="6858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121917" tIns="60958" rIns="121917" bIns="60958" anchor="ctr"/>
          <a:lstStyle/>
          <a:p>
            <a:pPr algn="ctr" defTabSz="609585">
              <a:defRPr/>
            </a:pPr>
            <a:endParaRPr lang="en-US" sz="1800" dirty="0">
              <a:solidFill>
                <a:prstClr val="white"/>
              </a:solidFill>
              <a:latin typeface="Arial"/>
            </a:endParaRPr>
          </a:p>
        </p:txBody>
      </p:sp>
      <p:sp>
        <p:nvSpPr>
          <p:cNvPr id="6" name="TextBox 11"/>
          <p:cNvSpPr txBox="1"/>
          <p:nvPr userDrawn="1"/>
        </p:nvSpPr>
        <p:spPr>
          <a:xfrm>
            <a:off x="11677652" y="97367"/>
            <a:ext cx="410633" cy="292384"/>
          </a:xfrm>
          <a:prstGeom prst="rect">
            <a:avLst/>
          </a:prstGeom>
          <a:noFill/>
        </p:spPr>
        <p:txBody>
          <a:bodyPr lIns="121917" tIns="60958" rIns="121917" bIns="60958">
            <a:spAutoFit/>
          </a:bodyPr>
          <a:lstStyle/>
          <a:p>
            <a:pPr defTabSz="609585">
              <a:defRPr/>
            </a:pPr>
            <a:fld id="{0D024BBC-FA1B-413E-AA82-D616B9FADC3C}" type="slidenum">
              <a:rPr lang="en-US" sz="1100">
                <a:solidFill>
                  <a:prstClr val="white"/>
                </a:solidFill>
                <a:latin typeface="Arial"/>
                <a:cs typeface="Arial" charset="0"/>
              </a:rPr>
              <a:pPr defTabSz="609585">
                <a:defRPr/>
              </a:pPr>
              <a:t>‹#›</a:t>
            </a:fld>
            <a:endParaRPr lang="en-US" sz="1100" dirty="0">
              <a:solidFill>
                <a:prstClr val="white"/>
              </a:solidFill>
              <a:latin typeface="Arial"/>
              <a:cs typeface="Arial" charset="0"/>
            </a:endParaRPr>
          </a:p>
        </p:txBody>
      </p:sp>
      <p:sp>
        <p:nvSpPr>
          <p:cNvPr id="7" name="TextBox 12"/>
          <p:cNvSpPr txBox="1"/>
          <p:nvPr userDrawn="1"/>
        </p:nvSpPr>
        <p:spPr>
          <a:xfrm>
            <a:off x="203201" y="97367"/>
            <a:ext cx="529167" cy="292384"/>
          </a:xfrm>
          <a:prstGeom prst="rect">
            <a:avLst/>
          </a:prstGeom>
          <a:noFill/>
        </p:spPr>
        <p:txBody>
          <a:bodyPr lIns="121917" tIns="60958" rIns="121917" bIns="60958">
            <a:spAutoFit/>
          </a:bodyPr>
          <a:lstStyle/>
          <a:p>
            <a:pPr defTabSz="609585">
              <a:defRPr/>
            </a:pPr>
            <a:r>
              <a:rPr lang="en-US" sz="1100" dirty="0">
                <a:solidFill>
                  <a:prstClr val="white"/>
                </a:solidFill>
                <a:latin typeface="Arial"/>
                <a:cs typeface="Arial"/>
              </a:rPr>
              <a:t>IBM</a:t>
            </a:r>
          </a:p>
        </p:txBody>
      </p:sp>
      <p:sp>
        <p:nvSpPr>
          <p:cNvPr id="8" name="TextBox 14"/>
          <p:cNvSpPr txBox="1"/>
          <p:nvPr userDrawn="1"/>
        </p:nvSpPr>
        <p:spPr>
          <a:xfrm>
            <a:off x="1661585" y="25400"/>
            <a:ext cx="1748367" cy="292384"/>
          </a:xfrm>
          <a:prstGeom prst="rect">
            <a:avLst/>
          </a:prstGeom>
          <a:noFill/>
        </p:spPr>
        <p:txBody>
          <a:bodyPr lIns="121917" tIns="60958" rIns="121917" bIns="60958">
            <a:spAutoFit/>
          </a:bodyPr>
          <a:lstStyle/>
          <a:p>
            <a:pPr defTabSz="609585">
              <a:defRPr/>
            </a:pPr>
            <a:r>
              <a:rPr lang="en-US" sz="1100" dirty="0">
                <a:solidFill>
                  <a:prstClr val="white"/>
                </a:solidFill>
                <a:latin typeface="Arial"/>
                <a:cs typeface="Arial"/>
              </a:rPr>
              <a:t>_</a:t>
            </a:r>
          </a:p>
        </p:txBody>
      </p:sp>
      <p:pic>
        <p:nvPicPr>
          <p:cNvPr id="9" name="Picture 53"/>
          <p:cNvPicPr>
            <a:picLocks noChangeAspect="1" noChangeArrowheads="1"/>
          </p:cNvPicPr>
          <p:nvPr userDrawn="1"/>
        </p:nvPicPr>
        <p:blipFill>
          <a:blip r:embed="rId2"/>
          <a:srcRect/>
          <a:stretch>
            <a:fillRect/>
          </a:stretch>
        </p:blipFill>
        <p:spPr bwMode="auto">
          <a:xfrm rot="10800000" flipH="1" flipV="1">
            <a:off x="11512551" y="6472767"/>
            <a:ext cx="520700" cy="209551"/>
          </a:xfrm>
          <a:prstGeom prst="rect">
            <a:avLst/>
          </a:prstGeom>
          <a:noFill/>
          <a:ln w="9525">
            <a:noFill/>
            <a:miter lim="800000"/>
            <a:headEnd/>
            <a:tailEnd/>
          </a:ln>
        </p:spPr>
      </p:pic>
      <p:sp>
        <p:nvSpPr>
          <p:cNvPr id="30" name="Picture Placeholder 2"/>
          <p:cNvSpPr>
            <a:spLocks noGrp="1"/>
          </p:cNvSpPr>
          <p:nvPr>
            <p:ph type="pic" sz="quarter" idx="38"/>
          </p:nvPr>
        </p:nvSpPr>
        <p:spPr>
          <a:xfrm>
            <a:off x="3453344" y="740884"/>
            <a:ext cx="4256617" cy="2557477"/>
          </a:xfrm>
          <a:prstGeom prst="rect">
            <a:avLst/>
          </a:prstGeom>
          <a:solidFill>
            <a:schemeClr val="bg1">
              <a:lumMod val="85000"/>
            </a:schemeClr>
          </a:solidFill>
          <a:ln>
            <a:noFill/>
          </a:ln>
        </p:spPr>
        <p:txBody>
          <a:bodyPr vert="horz" lIns="121917" tIns="60958" rIns="121917" bIns="60958"/>
          <a:lstStyle>
            <a:lvl1pPr marL="0" indent="0">
              <a:buNone/>
              <a:defRPr sz="12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22" name="Picture Placeholder 2"/>
          <p:cNvSpPr>
            <a:spLocks noGrp="1"/>
          </p:cNvSpPr>
          <p:nvPr>
            <p:ph type="pic" sz="quarter" idx="40"/>
          </p:nvPr>
        </p:nvSpPr>
        <p:spPr>
          <a:xfrm>
            <a:off x="3453344" y="3414671"/>
            <a:ext cx="4256617" cy="2557477"/>
          </a:xfrm>
          <a:prstGeom prst="rect">
            <a:avLst/>
          </a:prstGeom>
          <a:solidFill>
            <a:schemeClr val="bg1">
              <a:lumMod val="85000"/>
            </a:schemeClr>
          </a:solidFill>
          <a:ln>
            <a:noFill/>
          </a:ln>
        </p:spPr>
        <p:txBody>
          <a:bodyPr vert="horz" lIns="121917" tIns="60958" rIns="121917" bIns="60958"/>
          <a:lstStyle>
            <a:lvl1pPr marL="0" indent="0">
              <a:buNone/>
              <a:defRPr sz="12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27" name="Picture Placeholder 2"/>
          <p:cNvSpPr>
            <a:spLocks noGrp="1"/>
          </p:cNvSpPr>
          <p:nvPr>
            <p:ph type="pic" sz="quarter" idx="41"/>
          </p:nvPr>
        </p:nvSpPr>
        <p:spPr>
          <a:xfrm>
            <a:off x="7823201" y="740884"/>
            <a:ext cx="4091811" cy="5223885"/>
          </a:xfrm>
          <a:prstGeom prst="rect">
            <a:avLst/>
          </a:prstGeom>
          <a:solidFill>
            <a:schemeClr val="bg1">
              <a:lumMod val="85000"/>
            </a:schemeClr>
          </a:solidFill>
          <a:ln>
            <a:noFill/>
          </a:ln>
        </p:spPr>
        <p:txBody>
          <a:bodyPr vert="horz" lIns="121917" tIns="60958" rIns="121917" bIns="60958"/>
          <a:lstStyle>
            <a:lvl1pPr marL="0" indent="0">
              <a:buNone/>
              <a:defRPr sz="1200"/>
            </a:lvl1pPr>
          </a:lstStyle>
          <a:p>
            <a:pPr lvl="0"/>
            <a:endParaRPr lang="en-US" noProof="0" dirty="0" smtClean="0"/>
          </a:p>
          <a:p>
            <a:pPr lvl="0"/>
            <a:endParaRPr lang="en-US" noProof="0" dirty="0" smtClean="0"/>
          </a:p>
          <a:p>
            <a:pPr lvl="0"/>
            <a:endParaRPr lang="en-US" noProof="0" dirty="0" smtClean="0"/>
          </a:p>
          <a:p>
            <a:pPr lvl="0"/>
            <a:endParaRPr lang="en-US" noProof="0" dirty="0"/>
          </a:p>
        </p:txBody>
      </p:sp>
    </p:spTree>
    <p:extLst>
      <p:ext uri="{BB962C8B-B14F-4D97-AF65-F5344CB8AC3E}">
        <p14:creationId xmlns:p14="http://schemas.microsoft.com/office/powerpoint/2010/main" val="2028968292"/>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ackground_6">
    <p:spTree>
      <p:nvGrpSpPr>
        <p:cNvPr id="1" name=""/>
        <p:cNvGrpSpPr/>
        <p:nvPr/>
      </p:nvGrpSpPr>
      <p:grpSpPr>
        <a:xfrm>
          <a:off x="0" y="0"/>
          <a:ext cx="0" cy="0"/>
          <a:chOff x="0" y="0"/>
          <a:chExt cx="0" cy="0"/>
        </a:xfrm>
      </p:grpSpPr>
      <p:sp>
        <p:nvSpPr>
          <p:cNvPr id="2" name="Rectangle 10"/>
          <p:cNvSpPr/>
          <p:nvPr userDrawn="1"/>
        </p:nvSpPr>
        <p:spPr>
          <a:xfrm>
            <a:off x="0" y="0"/>
            <a:ext cx="12192000" cy="6858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121917" tIns="60958" rIns="121917" bIns="60958" anchor="ctr"/>
          <a:lstStyle/>
          <a:p>
            <a:pPr algn="ctr" defTabSz="609585">
              <a:defRPr/>
            </a:pPr>
            <a:endParaRPr lang="en-US" sz="1800" dirty="0">
              <a:solidFill>
                <a:srgbClr val="FFFFFF"/>
              </a:solidFill>
              <a:latin typeface="Arial"/>
            </a:endParaRPr>
          </a:p>
        </p:txBody>
      </p:sp>
      <p:sp>
        <p:nvSpPr>
          <p:cNvPr id="3" name="TextBox 11"/>
          <p:cNvSpPr txBox="1"/>
          <p:nvPr userDrawn="1"/>
        </p:nvSpPr>
        <p:spPr>
          <a:xfrm>
            <a:off x="11677652" y="97367"/>
            <a:ext cx="410633" cy="292384"/>
          </a:xfrm>
          <a:prstGeom prst="rect">
            <a:avLst/>
          </a:prstGeom>
          <a:noFill/>
        </p:spPr>
        <p:txBody>
          <a:bodyPr lIns="121917" tIns="60958" rIns="121917" bIns="60958">
            <a:spAutoFit/>
          </a:bodyPr>
          <a:lstStyle/>
          <a:p>
            <a:pPr defTabSz="609585">
              <a:defRPr/>
            </a:pPr>
            <a:fld id="{EB2456B6-31FC-4945-810B-B78572B42893}" type="slidenum">
              <a:rPr lang="en-US" sz="1100">
                <a:solidFill>
                  <a:srgbClr val="FFFFFF"/>
                </a:solidFill>
                <a:latin typeface="Arial"/>
                <a:cs typeface="Arial" charset="0"/>
              </a:rPr>
              <a:pPr defTabSz="609585">
                <a:defRPr/>
              </a:pPr>
              <a:t>‹#›</a:t>
            </a:fld>
            <a:endParaRPr lang="en-US" sz="1100" dirty="0">
              <a:solidFill>
                <a:srgbClr val="FFFFFF"/>
              </a:solidFill>
              <a:latin typeface="Arial"/>
              <a:cs typeface="Arial" charset="0"/>
            </a:endParaRPr>
          </a:p>
        </p:txBody>
      </p:sp>
      <p:sp>
        <p:nvSpPr>
          <p:cNvPr id="4" name="TextBox 12"/>
          <p:cNvSpPr txBox="1"/>
          <p:nvPr userDrawn="1"/>
        </p:nvSpPr>
        <p:spPr>
          <a:xfrm>
            <a:off x="203201" y="97367"/>
            <a:ext cx="529167" cy="292384"/>
          </a:xfrm>
          <a:prstGeom prst="rect">
            <a:avLst/>
          </a:prstGeom>
          <a:noFill/>
        </p:spPr>
        <p:txBody>
          <a:bodyPr lIns="121917" tIns="60958" rIns="121917" bIns="60958">
            <a:spAutoFit/>
          </a:bodyPr>
          <a:lstStyle/>
          <a:p>
            <a:pPr defTabSz="609585">
              <a:defRPr/>
            </a:pPr>
            <a:r>
              <a:rPr lang="en-US" sz="1100" dirty="0">
                <a:solidFill>
                  <a:srgbClr val="FFFFFF"/>
                </a:solidFill>
                <a:latin typeface="Arial"/>
                <a:cs typeface="Arial"/>
              </a:rPr>
              <a:t>IBM</a:t>
            </a:r>
          </a:p>
        </p:txBody>
      </p:sp>
      <p:sp>
        <p:nvSpPr>
          <p:cNvPr id="5" name="TextBox 14"/>
          <p:cNvSpPr txBox="1"/>
          <p:nvPr userDrawn="1"/>
        </p:nvSpPr>
        <p:spPr>
          <a:xfrm>
            <a:off x="1661585" y="25400"/>
            <a:ext cx="1748367" cy="292384"/>
          </a:xfrm>
          <a:prstGeom prst="rect">
            <a:avLst/>
          </a:prstGeom>
          <a:noFill/>
        </p:spPr>
        <p:txBody>
          <a:bodyPr lIns="121917" tIns="60958" rIns="121917" bIns="60958">
            <a:spAutoFit/>
          </a:bodyPr>
          <a:lstStyle/>
          <a:p>
            <a:pPr defTabSz="609585">
              <a:defRPr/>
            </a:pPr>
            <a:r>
              <a:rPr lang="en-US" sz="1100" dirty="0">
                <a:solidFill>
                  <a:srgbClr val="FFFFFF"/>
                </a:solidFill>
                <a:latin typeface="Arial"/>
                <a:cs typeface="Arial"/>
              </a:rPr>
              <a:t>_</a:t>
            </a:r>
          </a:p>
        </p:txBody>
      </p:sp>
      <p:pic>
        <p:nvPicPr>
          <p:cNvPr id="6" name="Picture 53"/>
          <p:cNvPicPr>
            <a:picLocks noChangeAspect="1" noChangeArrowheads="1"/>
          </p:cNvPicPr>
          <p:nvPr userDrawn="1"/>
        </p:nvPicPr>
        <p:blipFill>
          <a:blip r:embed="rId2"/>
          <a:srcRect/>
          <a:stretch>
            <a:fillRect/>
          </a:stretch>
        </p:blipFill>
        <p:spPr bwMode="auto">
          <a:xfrm rot="10800000" flipH="1" flipV="1">
            <a:off x="11512551" y="6472767"/>
            <a:ext cx="520700" cy="209551"/>
          </a:xfrm>
          <a:prstGeom prst="rect">
            <a:avLst/>
          </a:prstGeom>
          <a:noFill/>
          <a:ln w="9525">
            <a:noFill/>
            <a:miter lim="800000"/>
            <a:headEnd/>
            <a:tailEnd/>
          </a:ln>
        </p:spPr>
      </p:pic>
    </p:spTree>
    <p:extLst>
      <p:ext uri="{BB962C8B-B14F-4D97-AF65-F5344CB8AC3E}">
        <p14:creationId xmlns:p14="http://schemas.microsoft.com/office/powerpoint/2010/main" val="238124479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ackground_7">
    <p:spTree>
      <p:nvGrpSpPr>
        <p:cNvPr id="1" name=""/>
        <p:cNvGrpSpPr/>
        <p:nvPr/>
      </p:nvGrpSpPr>
      <p:grpSpPr>
        <a:xfrm>
          <a:off x="0" y="0"/>
          <a:ext cx="0" cy="0"/>
          <a:chOff x="0" y="0"/>
          <a:chExt cx="0" cy="0"/>
        </a:xfrm>
      </p:grpSpPr>
      <p:pic>
        <p:nvPicPr>
          <p:cNvPr id="2" name="Picture 1" descr="IBM_Developer_Power_point_16x9_V35.jpg"/>
          <p:cNvPicPr>
            <a:picLocks noChangeAspect="1"/>
          </p:cNvPicPr>
          <p:nvPr userDrawn="1"/>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3" name="TextBox 13"/>
          <p:cNvSpPr txBox="1"/>
          <p:nvPr userDrawn="1"/>
        </p:nvSpPr>
        <p:spPr>
          <a:xfrm>
            <a:off x="11677652" y="97367"/>
            <a:ext cx="410633" cy="292384"/>
          </a:xfrm>
          <a:prstGeom prst="rect">
            <a:avLst/>
          </a:prstGeom>
          <a:noFill/>
        </p:spPr>
        <p:txBody>
          <a:bodyPr lIns="121917" tIns="60958" rIns="121917" bIns="60958">
            <a:spAutoFit/>
          </a:bodyPr>
          <a:lstStyle/>
          <a:p>
            <a:pPr defTabSz="609585">
              <a:defRPr/>
            </a:pPr>
            <a:fld id="{51C5FCA0-8E7A-45BB-93E4-8C378575E446}" type="slidenum">
              <a:rPr lang="en-US" sz="1100">
                <a:solidFill>
                  <a:srgbClr val="2D2D2D"/>
                </a:solidFill>
                <a:latin typeface="Arial"/>
                <a:cs typeface="Arial" charset="0"/>
              </a:rPr>
              <a:pPr defTabSz="609585">
                <a:defRPr/>
              </a:pPr>
              <a:t>‹#›</a:t>
            </a:fld>
            <a:endParaRPr lang="en-US" sz="1100" dirty="0">
              <a:solidFill>
                <a:srgbClr val="2D2D2D"/>
              </a:solidFill>
              <a:latin typeface="Arial"/>
              <a:cs typeface="Arial" charset="0"/>
            </a:endParaRPr>
          </a:p>
        </p:txBody>
      </p:sp>
      <p:sp>
        <p:nvSpPr>
          <p:cNvPr id="4" name="TextBox 18"/>
          <p:cNvSpPr txBox="1"/>
          <p:nvPr userDrawn="1"/>
        </p:nvSpPr>
        <p:spPr>
          <a:xfrm>
            <a:off x="203201" y="97367"/>
            <a:ext cx="529167" cy="292384"/>
          </a:xfrm>
          <a:prstGeom prst="rect">
            <a:avLst/>
          </a:prstGeom>
          <a:noFill/>
        </p:spPr>
        <p:txBody>
          <a:bodyPr lIns="121917" tIns="60958" rIns="121917" bIns="60958">
            <a:spAutoFit/>
          </a:bodyPr>
          <a:lstStyle/>
          <a:p>
            <a:pPr defTabSz="609585">
              <a:defRPr/>
            </a:pPr>
            <a:r>
              <a:rPr lang="en-US" sz="1100" dirty="0">
                <a:solidFill>
                  <a:srgbClr val="2D2D2D"/>
                </a:solidFill>
                <a:latin typeface="Arial"/>
                <a:cs typeface="Arial"/>
              </a:rPr>
              <a:t>IBM</a:t>
            </a:r>
          </a:p>
        </p:txBody>
      </p:sp>
      <p:sp>
        <p:nvSpPr>
          <p:cNvPr id="5" name="TextBox 21"/>
          <p:cNvSpPr txBox="1"/>
          <p:nvPr userDrawn="1"/>
        </p:nvSpPr>
        <p:spPr>
          <a:xfrm>
            <a:off x="1661585" y="25400"/>
            <a:ext cx="1748367" cy="292384"/>
          </a:xfrm>
          <a:prstGeom prst="rect">
            <a:avLst/>
          </a:prstGeom>
          <a:noFill/>
        </p:spPr>
        <p:txBody>
          <a:bodyPr lIns="121917" tIns="60958" rIns="121917" bIns="60958">
            <a:spAutoFit/>
          </a:bodyPr>
          <a:lstStyle/>
          <a:p>
            <a:pPr defTabSz="609585">
              <a:defRPr/>
            </a:pPr>
            <a:r>
              <a:rPr lang="en-US" sz="1100" dirty="0">
                <a:solidFill>
                  <a:srgbClr val="2D2D2D"/>
                </a:solidFill>
                <a:latin typeface="Arial"/>
                <a:cs typeface="Arial"/>
              </a:rPr>
              <a:t>_</a:t>
            </a:r>
          </a:p>
        </p:txBody>
      </p:sp>
      <p:pic>
        <p:nvPicPr>
          <p:cNvPr id="6" name="Picture 53"/>
          <p:cNvPicPr>
            <a:picLocks noChangeAspect="1" noChangeArrowheads="1"/>
          </p:cNvPicPr>
          <p:nvPr userDrawn="1"/>
        </p:nvPicPr>
        <p:blipFill>
          <a:blip r:embed="rId3"/>
          <a:srcRect/>
          <a:stretch>
            <a:fillRect/>
          </a:stretch>
        </p:blipFill>
        <p:spPr bwMode="auto">
          <a:xfrm rot="10800000" flipH="1" flipV="1">
            <a:off x="11512551" y="6472767"/>
            <a:ext cx="520700" cy="209551"/>
          </a:xfrm>
          <a:prstGeom prst="rect">
            <a:avLst/>
          </a:prstGeom>
          <a:noFill/>
          <a:ln w="9525">
            <a:noFill/>
            <a:miter lim="800000"/>
            <a:headEnd/>
            <a:tailEnd/>
          </a:ln>
        </p:spPr>
      </p:pic>
    </p:spTree>
    <p:extLst>
      <p:ext uri="{BB962C8B-B14F-4D97-AF65-F5344CB8AC3E}">
        <p14:creationId xmlns:p14="http://schemas.microsoft.com/office/powerpoint/2010/main" val="388332126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ackground_8">
    <p:spTree>
      <p:nvGrpSpPr>
        <p:cNvPr id="1" name=""/>
        <p:cNvGrpSpPr/>
        <p:nvPr/>
      </p:nvGrpSpPr>
      <p:grpSpPr>
        <a:xfrm>
          <a:off x="0" y="0"/>
          <a:ext cx="0" cy="0"/>
          <a:chOff x="0" y="0"/>
          <a:chExt cx="0" cy="0"/>
        </a:xfrm>
      </p:grpSpPr>
      <p:pic>
        <p:nvPicPr>
          <p:cNvPr id="2" name="Picture 6" descr="IBM_Developer_Power_point_16x9_V33.jpg"/>
          <p:cNvPicPr>
            <a:picLocks noChangeAspect="1"/>
          </p:cNvPicPr>
          <p:nvPr userDrawn="1"/>
        </p:nvPicPr>
        <p:blipFill>
          <a:blip r:embed="rId2"/>
          <a:srcRect/>
          <a:stretch>
            <a:fillRect/>
          </a:stretch>
        </p:blipFill>
        <p:spPr bwMode="auto">
          <a:xfrm>
            <a:off x="0" y="0"/>
            <a:ext cx="12192000" cy="6858000"/>
          </a:xfrm>
          <a:prstGeom prst="rect">
            <a:avLst/>
          </a:prstGeom>
          <a:noFill/>
          <a:ln w="9525">
            <a:noFill/>
            <a:miter lim="800000"/>
            <a:headEnd/>
            <a:tailEnd/>
          </a:ln>
        </p:spPr>
      </p:pic>
      <p:pic>
        <p:nvPicPr>
          <p:cNvPr id="3" name="Picture 53"/>
          <p:cNvPicPr>
            <a:picLocks noChangeAspect="1" noChangeArrowheads="1"/>
          </p:cNvPicPr>
          <p:nvPr userDrawn="1"/>
        </p:nvPicPr>
        <p:blipFill>
          <a:blip r:embed="rId3"/>
          <a:srcRect/>
          <a:stretch>
            <a:fillRect/>
          </a:stretch>
        </p:blipFill>
        <p:spPr bwMode="auto">
          <a:xfrm rot="10800000" flipH="1" flipV="1">
            <a:off x="11512551" y="6472767"/>
            <a:ext cx="520700" cy="209551"/>
          </a:xfrm>
          <a:prstGeom prst="rect">
            <a:avLst/>
          </a:prstGeom>
          <a:noFill/>
          <a:ln w="9525">
            <a:noFill/>
            <a:miter lim="800000"/>
            <a:headEnd/>
            <a:tailEnd/>
          </a:ln>
        </p:spPr>
      </p:pic>
      <p:sp>
        <p:nvSpPr>
          <p:cNvPr id="4" name="TextBox 13"/>
          <p:cNvSpPr txBox="1"/>
          <p:nvPr userDrawn="1"/>
        </p:nvSpPr>
        <p:spPr>
          <a:xfrm>
            <a:off x="11677652" y="97367"/>
            <a:ext cx="410633" cy="292384"/>
          </a:xfrm>
          <a:prstGeom prst="rect">
            <a:avLst/>
          </a:prstGeom>
          <a:noFill/>
        </p:spPr>
        <p:txBody>
          <a:bodyPr lIns="121917" tIns="60958" rIns="121917" bIns="60958">
            <a:spAutoFit/>
          </a:bodyPr>
          <a:lstStyle/>
          <a:p>
            <a:pPr defTabSz="609585">
              <a:defRPr/>
            </a:pPr>
            <a:fld id="{58B272A6-0FB9-486C-9F0A-6BEBEDBD63CC}" type="slidenum">
              <a:rPr lang="en-US" sz="1100">
                <a:solidFill>
                  <a:srgbClr val="2D2D2D"/>
                </a:solidFill>
                <a:latin typeface="Arial"/>
                <a:cs typeface="Arial" charset="0"/>
              </a:rPr>
              <a:pPr defTabSz="609585">
                <a:defRPr/>
              </a:pPr>
              <a:t>‹#›</a:t>
            </a:fld>
            <a:endParaRPr lang="en-US" sz="1100" dirty="0">
              <a:solidFill>
                <a:srgbClr val="2D2D2D"/>
              </a:solidFill>
              <a:latin typeface="Arial"/>
              <a:cs typeface="Arial" charset="0"/>
            </a:endParaRPr>
          </a:p>
        </p:txBody>
      </p:sp>
      <p:sp>
        <p:nvSpPr>
          <p:cNvPr id="5" name="TextBox 18"/>
          <p:cNvSpPr txBox="1"/>
          <p:nvPr userDrawn="1"/>
        </p:nvSpPr>
        <p:spPr>
          <a:xfrm>
            <a:off x="203201" y="97367"/>
            <a:ext cx="529167" cy="292384"/>
          </a:xfrm>
          <a:prstGeom prst="rect">
            <a:avLst/>
          </a:prstGeom>
          <a:noFill/>
        </p:spPr>
        <p:txBody>
          <a:bodyPr lIns="121917" tIns="60958" rIns="121917" bIns="60958">
            <a:spAutoFit/>
          </a:bodyPr>
          <a:lstStyle/>
          <a:p>
            <a:pPr defTabSz="609585">
              <a:defRPr/>
            </a:pPr>
            <a:r>
              <a:rPr lang="en-US" sz="1100" dirty="0">
                <a:solidFill>
                  <a:srgbClr val="2D2D2D"/>
                </a:solidFill>
                <a:latin typeface="Arial"/>
                <a:cs typeface="Arial"/>
              </a:rPr>
              <a:t>IBM</a:t>
            </a:r>
          </a:p>
        </p:txBody>
      </p:sp>
      <p:sp>
        <p:nvSpPr>
          <p:cNvPr id="6" name="TextBox 21"/>
          <p:cNvSpPr txBox="1"/>
          <p:nvPr userDrawn="1"/>
        </p:nvSpPr>
        <p:spPr>
          <a:xfrm>
            <a:off x="1661585" y="25400"/>
            <a:ext cx="1748367" cy="292384"/>
          </a:xfrm>
          <a:prstGeom prst="rect">
            <a:avLst/>
          </a:prstGeom>
          <a:noFill/>
        </p:spPr>
        <p:txBody>
          <a:bodyPr lIns="121917" tIns="60958" rIns="121917" bIns="60958">
            <a:spAutoFit/>
          </a:bodyPr>
          <a:lstStyle/>
          <a:p>
            <a:pPr defTabSz="609585">
              <a:defRPr/>
            </a:pPr>
            <a:r>
              <a:rPr lang="en-US" sz="1100" dirty="0">
                <a:solidFill>
                  <a:srgbClr val="2D2D2D"/>
                </a:solidFill>
                <a:latin typeface="Arial"/>
                <a:cs typeface="Arial"/>
              </a:rPr>
              <a:t>_</a:t>
            </a:r>
          </a:p>
        </p:txBody>
      </p:sp>
    </p:spTree>
    <p:extLst>
      <p:ext uri="{BB962C8B-B14F-4D97-AF65-F5344CB8AC3E}">
        <p14:creationId xmlns:p14="http://schemas.microsoft.com/office/powerpoint/2010/main" val="187099860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ackground_9">
    <p:spTree>
      <p:nvGrpSpPr>
        <p:cNvPr id="1" name=""/>
        <p:cNvGrpSpPr/>
        <p:nvPr/>
      </p:nvGrpSpPr>
      <p:grpSpPr>
        <a:xfrm>
          <a:off x="0" y="0"/>
          <a:ext cx="0" cy="0"/>
          <a:chOff x="0" y="0"/>
          <a:chExt cx="0" cy="0"/>
        </a:xfrm>
      </p:grpSpPr>
      <p:pic>
        <p:nvPicPr>
          <p:cNvPr id="2" name="Picture 3" descr="IBM_Developer_Power_point_16x9_V34.jpg"/>
          <p:cNvPicPr>
            <a:picLocks noChangeAspect="1"/>
          </p:cNvPicPr>
          <p:nvPr userDrawn="1"/>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3" name="TextBox 11"/>
          <p:cNvSpPr txBox="1"/>
          <p:nvPr userDrawn="1"/>
        </p:nvSpPr>
        <p:spPr>
          <a:xfrm>
            <a:off x="11677652" y="97367"/>
            <a:ext cx="410633" cy="292384"/>
          </a:xfrm>
          <a:prstGeom prst="rect">
            <a:avLst/>
          </a:prstGeom>
          <a:noFill/>
        </p:spPr>
        <p:txBody>
          <a:bodyPr lIns="121917" tIns="60958" rIns="121917" bIns="60958">
            <a:spAutoFit/>
          </a:bodyPr>
          <a:lstStyle/>
          <a:p>
            <a:pPr defTabSz="609585">
              <a:defRPr/>
            </a:pPr>
            <a:fld id="{75022962-3ABB-46BA-9937-A923E9C62379}" type="slidenum">
              <a:rPr lang="en-US" sz="1100">
                <a:solidFill>
                  <a:srgbClr val="FFFFFF"/>
                </a:solidFill>
                <a:latin typeface="Arial"/>
                <a:cs typeface="Arial" charset="0"/>
              </a:rPr>
              <a:pPr defTabSz="609585">
                <a:defRPr/>
              </a:pPr>
              <a:t>‹#›</a:t>
            </a:fld>
            <a:endParaRPr lang="en-US" sz="1100" dirty="0">
              <a:solidFill>
                <a:srgbClr val="FFFFFF"/>
              </a:solidFill>
              <a:latin typeface="Arial"/>
              <a:cs typeface="Arial" charset="0"/>
            </a:endParaRPr>
          </a:p>
        </p:txBody>
      </p:sp>
      <p:sp>
        <p:nvSpPr>
          <p:cNvPr id="4" name="TextBox 12"/>
          <p:cNvSpPr txBox="1"/>
          <p:nvPr userDrawn="1"/>
        </p:nvSpPr>
        <p:spPr>
          <a:xfrm>
            <a:off x="203201" y="97367"/>
            <a:ext cx="529167" cy="292384"/>
          </a:xfrm>
          <a:prstGeom prst="rect">
            <a:avLst/>
          </a:prstGeom>
          <a:noFill/>
        </p:spPr>
        <p:txBody>
          <a:bodyPr lIns="121917" tIns="60958" rIns="121917" bIns="60958">
            <a:spAutoFit/>
          </a:bodyPr>
          <a:lstStyle/>
          <a:p>
            <a:pPr defTabSz="609585">
              <a:defRPr/>
            </a:pPr>
            <a:r>
              <a:rPr lang="en-US" sz="1100" dirty="0">
                <a:solidFill>
                  <a:srgbClr val="FFFFFF"/>
                </a:solidFill>
                <a:latin typeface="Arial"/>
                <a:cs typeface="Arial"/>
              </a:rPr>
              <a:t>IBM</a:t>
            </a:r>
          </a:p>
        </p:txBody>
      </p:sp>
      <p:sp>
        <p:nvSpPr>
          <p:cNvPr id="5" name="TextBox 14"/>
          <p:cNvSpPr txBox="1"/>
          <p:nvPr userDrawn="1"/>
        </p:nvSpPr>
        <p:spPr>
          <a:xfrm>
            <a:off x="1661585" y="25400"/>
            <a:ext cx="1748367" cy="292384"/>
          </a:xfrm>
          <a:prstGeom prst="rect">
            <a:avLst/>
          </a:prstGeom>
          <a:noFill/>
        </p:spPr>
        <p:txBody>
          <a:bodyPr lIns="121917" tIns="60958" rIns="121917" bIns="60958">
            <a:spAutoFit/>
          </a:bodyPr>
          <a:lstStyle/>
          <a:p>
            <a:pPr defTabSz="609585">
              <a:defRPr/>
            </a:pPr>
            <a:r>
              <a:rPr lang="en-US" sz="1100" dirty="0">
                <a:solidFill>
                  <a:srgbClr val="FFFFFF"/>
                </a:solidFill>
                <a:latin typeface="Arial"/>
                <a:cs typeface="Arial"/>
              </a:rPr>
              <a:t>_</a:t>
            </a:r>
          </a:p>
        </p:txBody>
      </p:sp>
      <p:pic>
        <p:nvPicPr>
          <p:cNvPr id="6" name="Picture 53"/>
          <p:cNvPicPr>
            <a:picLocks noChangeAspect="1" noChangeArrowheads="1"/>
          </p:cNvPicPr>
          <p:nvPr userDrawn="1"/>
        </p:nvPicPr>
        <p:blipFill>
          <a:blip r:embed="rId3"/>
          <a:srcRect/>
          <a:stretch>
            <a:fillRect/>
          </a:stretch>
        </p:blipFill>
        <p:spPr bwMode="auto">
          <a:xfrm rot="10800000" flipH="1" flipV="1">
            <a:off x="11512551" y="6472767"/>
            <a:ext cx="520700" cy="209551"/>
          </a:xfrm>
          <a:prstGeom prst="rect">
            <a:avLst/>
          </a:prstGeom>
          <a:noFill/>
          <a:ln w="9525">
            <a:noFill/>
            <a:miter lim="800000"/>
            <a:headEnd/>
            <a:tailEnd/>
          </a:ln>
        </p:spPr>
      </p:pic>
    </p:spTree>
    <p:extLst>
      <p:ext uri="{BB962C8B-B14F-4D97-AF65-F5344CB8AC3E}">
        <p14:creationId xmlns:p14="http://schemas.microsoft.com/office/powerpoint/2010/main" val="416757736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ackground_10">
    <p:spTree>
      <p:nvGrpSpPr>
        <p:cNvPr id="1" name=""/>
        <p:cNvGrpSpPr/>
        <p:nvPr/>
      </p:nvGrpSpPr>
      <p:grpSpPr>
        <a:xfrm>
          <a:off x="0" y="0"/>
          <a:ext cx="0" cy="0"/>
          <a:chOff x="0" y="0"/>
          <a:chExt cx="0" cy="0"/>
        </a:xfrm>
      </p:grpSpPr>
      <p:pic>
        <p:nvPicPr>
          <p:cNvPr id="2" name="Picture 3" descr="IBM_Developer_Power_point_16x9_V3.jpg"/>
          <p:cNvPicPr>
            <a:picLocks noChangeAspect="1"/>
          </p:cNvPicPr>
          <p:nvPr userDrawn="1"/>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3" name="TextBox 11"/>
          <p:cNvSpPr txBox="1"/>
          <p:nvPr userDrawn="1"/>
        </p:nvSpPr>
        <p:spPr>
          <a:xfrm>
            <a:off x="11677652" y="97367"/>
            <a:ext cx="410633" cy="292384"/>
          </a:xfrm>
          <a:prstGeom prst="rect">
            <a:avLst/>
          </a:prstGeom>
          <a:noFill/>
        </p:spPr>
        <p:txBody>
          <a:bodyPr lIns="121917" tIns="60958" rIns="121917" bIns="60958">
            <a:spAutoFit/>
          </a:bodyPr>
          <a:lstStyle/>
          <a:p>
            <a:pPr defTabSz="609585">
              <a:defRPr/>
            </a:pPr>
            <a:fld id="{F30DD7AD-94CC-4DC8-A220-83632BE105FE}" type="slidenum">
              <a:rPr lang="en-US" sz="1100">
                <a:solidFill>
                  <a:srgbClr val="FFFFFF"/>
                </a:solidFill>
                <a:latin typeface="Arial"/>
                <a:cs typeface="Arial" charset="0"/>
              </a:rPr>
              <a:pPr defTabSz="609585">
                <a:defRPr/>
              </a:pPr>
              <a:t>‹#›</a:t>
            </a:fld>
            <a:endParaRPr lang="en-US" sz="1100" dirty="0">
              <a:solidFill>
                <a:srgbClr val="FFFFFF"/>
              </a:solidFill>
              <a:latin typeface="Arial"/>
              <a:cs typeface="Arial" charset="0"/>
            </a:endParaRPr>
          </a:p>
        </p:txBody>
      </p:sp>
      <p:sp>
        <p:nvSpPr>
          <p:cNvPr id="4" name="TextBox 12"/>
          <p:cNvSpPr txBox="1"/>
          <p:nvPr userDrawn="1"/>
        </p:nvSpPr>
        <p:spPr>
          <a:xfrm>
            <a:off x="203201" y="97367"/>
            <a:ext cx="529167" cy="292384"/>
          </a:xfrm>
          <a:prstGeom prst="rect">
            <a:avLst/>
          </a:prstGeom>
          <a:noFill/>
        </p:spPr>
        <p:txBody>
          <a:bodyPr lIns="121917" tIns="60958" rIns="121917" bIns="60958">
            <a:spAutoFit/>
          </a:bodyPr>
          <a:lstStyle/>
          <a:p>
            <a:pPr defTabSz="609585">
              <a:defRPr/>
            </a:pPr>
            <a:r>
              <a:rPr lang="en-US" sz="1100" dirty="0">
                <a:solidFill>
                  <a:srgbClr val="FFFFFF"/>
                </a:solidFill>
                <a:latin typeface="Arial"/>
                <a:cs typeface="Arial"/>
              </a:rPr>
              <a:t>IBM</a:t>
            </a:r>
          </a:p>
        </p:txBody>
      </p:sp>
      <p:sp>
        <p:nvSpPr>
          <p:cNvPr id="5" name="TextBox 14"/>
          <p:cNvSpPr txBox="1"/>
          <p:nvPr userDrawn="1"/>
        </p:nvSpPr>
        <p:spPr>
          <a:xfrm>
            <a:off x="1661585" y="25400"/>
            <a:ext cx="1748367" cy="292384"/>
          </a:xfrm>
          <a:prstGeom prst="rect">
            <a:avLst/>
          </a:prstGeom>
          <a:noFill/>
        </p:spPr>
        <p:txBody>
          <a:bodyPr lIns="121917" tIns="60958" rIns="121917" bIns="60958">
            <a:spAutoFit/>
          </a:bodyPr>
          <a:lstStyle/>
          <a:p>
            <a:pPr defTabSz="609585">
              <a:defRPr/>
            </a:pPr>
            <a:r>
              <a:rPr lang="en-US" sz="1100" dirty="0">
                <a:solidFill>
                  <a:srgbClr val="FFFFFF"/>
                </a:solidFill>
                <a:latin typeface="Arial"/>
                <a:cs typeface="Arial"/>
              </a:rPr>
              <a:t>_</a:t>
            </a:r>
          </a:p>
        </p:txBody>
      </p:sp>
      <p:pic>
        <p:nvPicPr>
          <p:cNvPr id="6" name="Picture 53"/>
          <p:cNvPicPr>
            <a:picLocks noChangeAspect="1" noChangeArrowheads="1"/>
          </p:cNvPicPr>
          <p:nvPr userDrawn="1"/>
        </p:nvPicPr>
        <p:blipFill>
          <a:blip r:embed="rId3"/>
          <a:srcRect/>
          <a:stretch>
            <a:fillRect/>
          </a:stretch>
        </p:blipFill>
        <p:spPr bwMode="auto">
          <a:xfrm rot="10800000" flipH="1" flipV="1">
            <a:off x="11512551" y="6472767"/>
            <a:ext cx="520700" cy="209551"/>
          </a:xfrm>
          <a:prstGeom prst="rect">
            <a:avLst/>
          </a:prstGeom>
          <a:noFill/>
          <a:ln w="9525">
            <a:noFill/>
            <a:miter lim="800000"/>
            <a:headEnd/>
            <a:tailEnd/>
          </a:ln>
        </p:spPr>
      </p:pic>
    </p:spTree>
    <p:extLst>
      <p:ext uri="{BB962C8B-B14F-4D97-AF65-F5344CB8AC3E}">
        <p14:creationId xmlns:p14="http://schemas.microsoft.com/office/powerpoint/2010/main" val="173673854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ackground_11">
    <p:spTree>
      <p:nvGrpSpPr>
        <p:cNvPr id="1" name=""/>
        <p:cNvGrpSpPr/>
        <p:nvPr/>
      </p:nvGrpSpPr>
      <p:grpSpPr>
        <a:xfrm>
          <a:off x="0" y="0"/>
          <a:ext cx="0" cy="0"/>
          <a:chOff x="0" y="0"/>
          <a:chExt cx="0" cy="0"/>
        </a:xfrm>
      </p:grpSpPr>
      <p:sp>
        <p:nvSpPr>
          <p:cNvPr id="2" name="Rectangle 10"/>
          <p:cNvSpPr/>
          <p:nvPr userDrawn="1"/>
        </p:nvSpPr>
        <p:spPr>
          <a:xfrm>
            <a:off x="0" y="0"/>
            <a:ext cx="12192000" cy="685800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lIns="121917" tIns="60958" rIns="121917" bIns="60958" anchor="ctr"/>
          <a:lstStyle/>
          <a:p>
            <a:pPr algn="ctr" defTabSz="609585">
              <a:defRPr/>
            </a:pPr>
            <a:endParaRPr lang="en-US" sz="1800" dirty="0">
              <a:solidFill>
                <a:srgbClr val="FFFFFF"/>
              </a:solidFill>
              <a:latin typeface="Arial"/>
            </a:endParaRPr>
          </a:p>
        </p:txBody>
      </p:sp>
      <p:sp>
        <p:nvSpPr>
          <p:cNvPr id="3" name="TextBox 11"/>
          <p:cNvSpPr txBox="1"/>
          <p:nvPr userDrawn="1"/>
        </p:nvSpPr>
        <p:spPr>
          <a:xfrm>
            <a:off x="11677652" y="97367"/>
            <a:ext cx="410633" cy="292384"/>
          </a:xfrm>
          <a:prstGeom prst="rect">
            <a:avLst/>
          </a:prstGeom>
          <a:noFill/>
        </p:spPr>
        <p:txBody>
          <a:bodyPr lIns="121917" tIns="60958" rIns="121917" bIns="60958">
            <a:spAutoFit/>
          </a:bodyPr>
          <a:lstStyle/>
          <a:p>
            <a:pPr defTabSz="609585">
              <a:defRPr/>
            </a:pPr>
            <a:fld id="{65571C7E-E702-47D5-AC0C-99D8516106B2}" type="slidenum">
              <a:rPr lang="en-US" sz="1100">
                <a:solidFill>
                  <a:srgbClr val="FFFFFF"/>
                </a:solidFill>
                <a:latin typeface="Arial"/>
                <a:cs typeface="Arial" charset="0"/>
              </a:rPr>
              <a:pPr defTabSz="609585">
                <a:defRPr/>
              </a:pPr>
              <a:t>‹#›</a:t>
            </a:fld>
            <a:endParaRPr lang="en-US" sz="1100" dirty="0">
              <a:solidFill>
                <a:srgbClr val="FFFFFF"/>
              </a:solidFill>
              <a:latin typeface="Arial"/>
              <a:cs typeface="Arial" charset="0"/>
            </a:endParaRPr>
          </a:p>
        </p:txBody>
      </p:sp>
      <p:sp>
        <p:nvSpPr>
          <p:cNvPr id="4" name="TextBox 12"/>
          <p:cNvSpPr txBox="1"/>
          <p:nvPr userDrawn="1"/>
        </p:nvSpPr>
        <p:spPr>
          <a:xfrm>
            <a:off x="203201" y="97367"/>
            <a:ext cx="529167" cy="292384"/>
          </a:xfrm>
          <a:prstGeom prst="rect">
            <a:avLst/>
          </a:prstGeom>
          <a:noFill/>
        </p:spPr>
        <p:txBody>
          <a:bodyPr lIns="121917" tIns="60958" rIns="121917" bIns="60958">
            <a:spAutoFit/>
          </a:bodyPr>
          <a:lstStyle/>
          <a:p>
            <a:pPr defTabSz="609585">
              <a:defRPr/>
            </a:pPr>
            <a:r>
              <a:rPr lang="en-US" sz="1100" dirty="0">
                <a:solidFill>
                  <a:srgbClr val="FFFFFF"/>
                </a:solidFill>
                <a:latin typeface="Arial"/>
                <a:cs typeface="Arial"/>
              </a:rPr>
              <a:t>IBM</a:t>
            </a:r>
          </a:p>
        </p:txBody>
      </p:sp>
      <p:sp>
        <p:nvSpPr>
          <p:cNvPr id="5" name="TextBox 14"/>
          <p:cNvSpPr txBox="1"/>
          <p:nvPr userDrawn="1"/>
        </p:nvSpPr>
        <p:spPr>
          <a:xfrm>
            <a:off x="1661585" y="25400"/>
            <a:ext cx="1748367" cy="292384"/>
          </a:xfrm>
          <a:prstGeom prst="rect">
            <a:avLst/>
          </a:prstGeom>
          <a:noFill/>
        </p:spPr>
        <p:txBody>
          <a:bodyPr lIns="121917" tIns="60958" rIns="121917" bIns="60958">
            <a:spAutoFit/>
          </a:bodyPr>
          <a:lstStyle/>
          <a:p>
            <a:pPr defTabSz="609585">
              <a:defRPr/>
            </a:pPr>
            <a:r>
              <a:rPr lang="en-US" sz="1100" dirty="0">
                <a:solidFill>
                  <a:srgbClr val="FFFFFF"/>
                </a:solidFill>
                <a:latin typeface="Arial"/>
                <a:cs typeface="Arial"/>
              </a:rPr>
              <a:t>_</a:t>
            </a:r>
          </a:p>
        </p:txBody>
      </p:sp>
      <p:pic>
        <p:nvPicPr>
          <p:cNvPr id="6" name="Picture 53"/>
          <p:cNvPicPr>
            <a:picLocks noChangeAspect="1" noChangeArrowheads="1"/>
          </p:cNvPicPr>
          <p:nvPr userDrawn="1"/>
        </p:nvPicPr>
        <p:blipFill>
          <a:blip r:embed="rId2"/>
          <a:srcRect/>
          <a:stretch>
            <a:fillRect/>
          </a:stretch>
        </p:blipFill>
        <p:spPr bwMode="auto">
          <a:xfrm rot="10800000" flipH="1" flipV="1">
            <a:off x="11512551" y="6472767"/>
            <a:ext cx="520700" cy="209551"/>
          </a:xfrm>
          <a:prstGeom prst="rect">
            <a:avLst/>
          </a:prstGeom>
          <a:noFill/>
          <a:ln w="9525">
            <a:noFill/>
            <a:miter lim="800000"/>
            <a:headEnd/>
            <a:tailEnd/>
          </a:ln>
        </p:spPr>
      </p:pic>
    </p:spTree>
    <p:extLst>
      <p:ext uri="{BB962C8B-B14F-4D97-AF65-F5344CB8AC3E}">
        <p14:creationId xmlns:p14="http://schemas.microsoft.com/office/powerpoint/2010/main" val="358841997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ackground_12">
    <p:spTree>
      <p:nvGrpSpPr>
        <p:cNvPr id="1" name=""/>
        <p:cNvGrpSpPr/>
        <p:nvPr/>
      </p:nvGrpSpPr>
      <p:grpSpPr>
        <a:xfrm>
          <a:off x="0" y="0"/>
          <a:ext cx="0" cy="0"/>
          <a:chOff x="0" y="0"/>
          <a:chExt cx="0" cy="0"/>
        </a:xfrm>
      </p:grpSpPr>
      <p:sp>
        <p:nvSpPr>
          <p:cNvPr id="2" name="Rectangle 10"/>
          <p:cNvSpPr/>
          <p:nvPr userDrawn="1"/>
        </p:nvSpPr>
        <p:spPr>
          <a:xfrm>
            <a:off x="0" y="0"/>
            <a:ext cx="12192000" cy="6858000"/>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lIns="121917" tIns="60958" rIns="121917" bIns="60958" anchor="ctr"/>
          <a:lstStyle/>
          <a:p>
            <a:pPr algn="ctr" defTabSz="609585">
              <a:defRPr/>
            </a:pPr>
            <a:endParaRPr lang="en-US" sz="1800" dirty="0">
              <a:solidFill>
                <a:srgbClr val="FFFFFF"/>
              </a:solidFill>
              <a:latin typeface="Arial"/>
            </a:endParaRPr>
          </a:p>
        </p:txBody>
      </p:sp>
      <p:sp>
        <p:nvSpPr>
          <p:cNvPr id="3" name="TextBox 11"/>
          <p:cNvSpPr txBox="1"/>
          <p:nvPr userDrawn="1"/>
        </p:nvSpPr>
        <p:spPr>
          <a:xfrm>
            <a:off x="11677652" y="97367"/>
            <a:ext cx="410633" cy="292384"/>
          </a:xfrm>
          <a:prstGeom prst="rect">
            <a:avLst/>
          </a:prstGeom>
          <a:noFill/>
        </p:spPr>
        <p:txBody>
          <a:bodyPr lIns="121917" tIns="60958" rIns="121917" bIns="60958">
            <a:spAutoFit/>
          </a:bodyPr>
          <a:lstStyle/>
          <a:p>
            <a:pPr defTabSz="609585">
              <a:defRPr/>
            </a:pPr>
            <a:fld id="{D077A581-E7DD-44D2-BCE9-F6AD36F3BCD2}" type="slidenum">
              <a:rPr lang="en-US" sz="1100">
                <a:solidFill>
                  <a:srgbClr val="FFFFFF"/>
                </a:solidFill>
                <a:latin typeface="Arial"/>
                <a:cs typeface="Arial" charset="0"/>
              </a:rPr>
              <a:pPr defTabSz="609585">
                <a:defRPr/>
              </a:pPr>
              <a:t>‹#›</a:t>
            </a:fld>
            <a:endParaRPr lang="en-US" sz="1100" dirty="0">
              <a:solidFill>
                <a:srgbClr val="FFFFFF"/>
              </a:solidFill>
              <a:latin typeface="Arial"/>
              <a:cs typeface="Arial" charset="0"/>
            </a:endParaRPr>
          </a:p>
        </p:txBody>
      </p:sp>
      <p:sp>
        <p:nvSpPr>
          <p:cNvPr id="4" name="TextBox 12"/>
          <p:cNvSpPr txBox="1"/>
          <p:nvPr userDrawn="1"/>
        </p:nvSpPr>
        <p:spPr>
          <a:xfrm>
            <a:off x="203201" y="97367"/>
            <a:ext cx="529167" cy="292384"/>
          </a:xfrm>
          <a:prstGeom prst="rect">
            <a:avLst/>
          </a:prstGeom>
          <a:noFill/>
        </p:spPr>
        <p:txBody>
          <a:bodyPr lIns="121917" tIns="60958" rIns="121917" bIns="60958">
            <a:spAutoFit/>
          </a:bodyPr>
          <a:lstStyle/>
          <a:p>
            <a:pPr defTabSz="609585">
              <a:defRPr/>
            </a:pPr>
            <a:r>
              <a:rPr lang="en-US" sz="1100" dirty="0">
                <a:solidFill>
                  <a:srgbClr val="FFFFFF"/>
                </a:solidFill>
                <a:latin typeface="Arial"/>
                <a:cs typeface="Arial"/>
              </a:rPr>
              <a:t>IBM</a:t>
            </a:r>
          </a:p>
        </p:txBody>
      </p:sp>
      <p:sp>
        <p:nvSpPr>
          <p:cNvPr id="5" name="TextBox 14"/>
          <p:cNvSpPr txBox="1"/>
          <p:nvPr userDrawn="1"/>
        </p:nvSpPr>
        <p:spPr>
          <a:xfrm>
            <a:off x="1661585" y="25400"/>
            <a:ext cx="1748367" cy="292384"/>
          </a:xfrm>
          <a:prstGeom prst="rect">
            <a:avLst/>
          </a:prstGeom>
          <a:noFill/>
        </p:spPr>
        <p:txBody>
          <a:bodyPr lIns="121917" tIns="60958" rIns="121917" bIns="60958">
            <a:spAutoFit/>
          </a:bodyPr>
          <a:lstStyle/>
          <a:p>
            <a:pPr defTabSz="609585">
              <a:defRPr/>
            </a:pPr>
            <a:r>
              <a:rPr lang="en-US" sz="1100" dirty="0">
                <a:solidFill>
                  <a:srgbClr val="FFFFFF"/>
                </a:solidFill>
                <a:latin typeface="Arial"/>
                <a:cs typeface="Arial"/>
              </a:rPr>
              <a:t>_</a:t>
            </a:r>
          </a:p>
        </p:txBody>
      </p:sp>
      <p:pic>
        <p:nvPicPr>
          <p:cNvPr id="6" name="Picture 53"/>
          <p:cNvPicPr>
            <a:picLocks noChangeAspect="1" noChangeArrowheads="1"/>
          </p:cNvPicPr>
          <p:nvPr userDrawn="1"/>
        </p:nvPicPr>
        <p:blipFill>
          <a:blip r:embed="rId2"/>
          <a:srcRect/>
          <a:stretch>
            <a:fillRect/>
          </a:stretch>
        </p:blipFill>
        <p:spPr bwMode="auto">
          <a:xfrm rot="10800000" flipH="1" flipV="1">
            <a:off x="11512551" y="6472767"/>
            <a:ext cx="520700" cy="209551"/>
          </a:xfrm>
          <a:prstGeom prst="rect">
            <a:avLst/>
          </a:prstGeom>
          <a:noFill/>
          <a:ln w="9525">
            <a:noFill/>
            <a:miter lim="800000"/>
            <a:headEnd/>
            <a:tailEnd/>
          </a:ln>
        </p:spPr>
      </p:pic>
    </p:spTree>
    <p:extLst>
      <p:ext uri="{BB962C8B-B14F-4D97-AF65-F5344CB8AC3E}">
        <p14:creationId xmlns:p14="http://schemas.microsoft.com/office/powerpoint/2010/main" val="904075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allout and Chart">
    <p:spTree>
      <p:nvGrpSpPr>
        <p:cNvPr id="1" name=""/>
        <p:cNvGrpSpPr/>
        <p:nvPr/>
      </p:nvGrpSpPr>
      <p:grpSpPr>
        <a:xfrm>
          <a:off x="0" y="0"/>
          <a:ext cx="0" cy="0"/>
          <a:chOff x="0" y="0"/>
          <a:chExt cx="0" cy="0"/>
        </a:xfrm>
      </p:grpSpPr>
      <p:sp>
        <p:nvSpPr>
          <p:cNvPr id="6" name="Chart Placeholder 5"/>
          <p:cNvSpPr>
            <a:spLocks noGrp="1"/>
          </p:cNvSpPr>
          <p:nvPr>
            <p:ph type="chart" sz="quarter" idx="11"/>
          </p:nvPr>
        </p:nvSpPr>
        <p:spPr>
          <a:xfrm>
            <a:off x="6336031" y="2132860"/>
            <a:ext cx="4945508" cy="4080453"/>
          </a:xfrm>
          <a:prstGeom prst="rect">
            <a:avLst/>
          </a:prstGeom>
        </p:spPr>
        <p:txBody>
          <a:bodyPr lIns="0" tIns="0" rIns="0" bIns="0"/>
          <a:lstStyle/>
          <a:p>
            <a:r>
              <a:rPr lang="en-US" smtClean="0"/>
              <a:t>Click icon to add chart</a:t>
            </a:r>
            <a:endParaRPr lang="en-US" dirty="0"/>
          </a:p>
        </p:txBody>
      </p:sp>
      <p:sp>
        <p:nvSpPr>
          <p:cNvPr id="9" name="Text Placeholder 8"/>
          <p:cNvSpPr>
            <a:spLocks noGrp="1"/>
          </p:cNvSpPr>
          <p:nvPr>
            <p:ph type="body" sz="quarter" idx="12"/>
          </p:nvPr>
        </p:nvSpPr>
        <p:spPr>
          <a:xfrm>
            <a:off x="0" y="1296141"/>
            <a:ext cx="12192000" cy="480483"/>
          </a:xfrm>
          <a:prstGeom prst="rect">
            <a:avLst/>
          </a:prstGeom>
        </p:spPr>
        <p:txBody>
          <a:bodyPr lIns="0" tIns="0" rIns="0" bIns="0"/>
          <a:lstStyle>
            <a:lvl1pPr marL="0" marR="0" indent="0" algn="ctr" defTabSz="914173" rtl="0" eaLnBrk="0" fontAlgn="base" latinLnBrk="0" hangingPunct="0">
              <a:lnSpc>
                <a:spcPct val="89000"/>
              </a:lnSpc>
              <a:spcBef>
                <a:spcPts val="0"/>
              </a:spcBef>
              <a:spcAft>
                <a:spcPts val="0"/>
              </a:spcAft>
              <a:buClrTx/>
              <a:buSzTx/>
              <a:buFontTx/>
              <a:buNone/>
              <a:tabLst/>
              <a:defRPr>
                <a:solidFill>
                  <a:srgbClr val="00365B"/>
                </a:solidFill>
                <a:latin typeface="Arial" pitchFamily="34" charset="0"/>
              </a:defRPr>
            </a:lvl1pPr>
          </a:lstStyle>
          <a:p>
            <a:pPr lvl="0"/>
            <a:r>
              <a:rPr lang="en-US" smtClean="0"/>
              <a:t>Click to edit Master text styles</a:t>
            </a:r>
          </a:p>
        </p:txBody>
      </p:sp>
      <p:sp>
        <p:nvSpPr>
          <p:cNvPr id="11" name="Title Placeholder 23"/>
          <p:cNvSpPr>
            <a:spLocks noGrp="1"/>
          </p:cNvSpPr>
          <p:nvPr>
            <p:ph type="title"/>
          </p:nvPr>
        </p:nvSpPr>
        <p:spPr>
          <a:xfrm>
            <a:off x="307776" y="116635"/>
            <a:ext cx="10972800" cy="828092"/>
          </a:xfrm>
          <a:prstGeom prst="rect">
            <a:avLst/>
          </a:prstGeom>
        </p:spPr>
        <p:txBody>
          <a:bodyPr rtlCol="0">
            <a:normAutofit/>
          </a:bodyPr>
          <a:lstStyle>
            <a:lvl1pPr>
              <a:defRPr sz="2000"/>
            </a:lvl1pPr>
          </a:lstStyle>
          <a:p>
            <a:r>
              <a:rPr lang="en-US" smtClean="0"/>
              <a:t>Click to edit Master title style</a:t>
            </a:r>
            <a:endParaRPr lang="en-US" dirty="0"/>
          </a:p>
        </p:txBody>
      </p:sp>
      <p:sp>
        <p:nvSpPr>
          <p:cNvPr id="7" name="Text Placeholder 6"/>
          <p:cNvSpPr>
            <a:spLocks noGrp="1"/>
          </p:cNvSpPr>
          <p:nvPr>
            <p:ph type="body" sz="quarter" idx="13"/>
          </p:nvPr>
        </p:nvSpPr>
        <p:spPr>
          <a:xfrm>
            <a:off x="600389" y="2132856"/>
            <a:ext cx="5351595" cy="4068952"/>
          </a:xfrm>
          <a:prstGeom prst="rect">
            <a:avLst/>
          </a:prstGeom>
        </p:spPr>
        <p:txBody>
          <a:bodyPr lIns="0" tIns="0" rIns="0" bIns="0"/>
          <a:lstStyle>
            <a:lvl1pPr marL="342818" marR="0" indent="-342818" algn="l" defTabSz="914173" rtl="0" eaLnBrk="0" fontAlgn="base" latinLnBrk="0" hangingPunct="0">
              <a:lnSpc>
                <a:spcPct val="100000"/>
              </a:lnSpc>
              <a:spcBef>
                <a:spcPts val="600"/>
              </a:spcBef>
              <a:spcAft>
                <a:spcPts val="600"/>
              </a:spcAft>
              <a:buClrTx/>
              <a:buSzTx/>
              <a:buFontTx/>
              <a:buNone/>
              <a:tabLst/>
              <a:defRPr sz="1900"/>
            </a:lvl1pPr>
            <a:lvl2pPr marL="233306" marR="0" indent="-233306" algn="l" defTabSz="914173" rtl="0" eaLnBrk="0" fontAlgn="base" latinLnBrk="0" hangingPunct="0">
              <a:lnSpc>
                <a:spcPct val="100000"/>
              </a:lnSpc>
              <a:spcBef>
                <a:spcPts val="600"/>
              </a:spcBef>
              <a:spcAft>
                <a:spcPts val="600"/>
              </a:spcAft>
              <a:buClr>
                <a:srgbClr val="C1A04D"/>
              </a:buClr>
              <a:buSzTx/>
              <a:buFont typeface="Wingdings" pitchFamily="2" charset="2"/>
              <a:buChar char="§"/>
              <a:tabLst/>
              <a:defRPr sz="1600"/>
            </a:lvl2pPr>
            <a:lvl3pPr marL="457083" marR="0" indent="-223785" algn="l" defTabSz="914173" rtl="0" eaLnBrk="0" fontAlgn="base" latinLnBrk="0" hangingPunct="0">
              <a:lnSpc>
                <a:spcPct val="100000"/>
              </a:lnSpc>
              <a:spcBef>
                <a:spcPts val="0"/>
              </a:spcBef>
              <a:spcAft>
                <a:spcPts val="600"/>
              </a:spcAft>
              <a:buClr>
                <a:srgbClr val="C1A04D"/>
              </a:buClr>
              <a:buSzTx/>
              <a:buFont typeface="Arial" pitchFamily="34" charset="0"/>
              <a:buChar char="–"/>
              <a:tabLst/>
              <a:defRPr sz="1500" baseline="0"/>
            </a:lvl3pPr>
            <a:lvl4pPr marL="914173" indent="-223785">
              <a:buFont typeface="Arial" pitchFamily="34" charset="0"/>
              <a:buChar char="•"/>
              <a:defRPr sz="1200"/>
            </a:lvl4pPr>
            <a:lvl5pPr marL="1147482" marR="0" indent="-233306" algn="l" defTabSz="914173" rtl="0" eaLnBrk="0" fontAlgn="base" latinLnBrk="0" hangingPunct="0">
              <a:lnSpc>
                <a:spcPct val="100000"/>
              </a:lnSpc>
              <a:spcBef>
                <a:spcPts val="600"/>
              </a:spcBef>
              <a:spcAft>
                <a:spcPts val="600"/>
              </a:spcAft>
              <a:buClr>
                <a:srgbClr val="C1A04D"/>
              </a:buClr>
              <a:buSzTx/>
              <a:buFont typeface="Wingdings" pitchFamily="2" charset="2"/>
              <a:buChar char=""/>
              <a:tabLst/>
              <a:defRPr sz="12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Tree>
    <p:extLst>
      <p:ext uri="{BB962C8B-B14F-4D97-AF65-F5344CB8AC3E}">
        <p14:creationId xmlns:p14="http://schemas.microsoft.com/office/powerpoint/2010/main" val="18929911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Table Placeholder 3"/>
          <p:cNvSpPr>
            <a:spLocks noGrp="1"/>
          </p:cNvSpPr>
          <p:nvPr>
            <p:ph type="tbl" sz="quarter" idx="10"/>
          </p:nvPr>
        </p:nvSpPr>
        <p:spPr>
          <a:xfrm>
            <a:off x="609600" y="1556793"/>
            <a:ext cx="10972800" cy="4609059"/>
          </a:xfrm>
          <a:prstGeom prst="rect">
            <a:avLst/>
          </a:prstGeom>
        </p:spPr>
        <p:txBody>
          <a:bodyPr lIns="0" tIns="0" rIns="0" bIns="0"/>
          <a:lstStyle/>
          <a:p>
            <a:r>
              <a:rPr lang="en-US" smtClean="0"/>
              <a:t>Click icon to add table</a:t>
            </a:r>
            <a:endParaRPr lang="en-US"/>
          </a:p>
        </p:txBody>
      </p:sp>
    </p:spTree>
    <p:extLst>
      <p:ext uri="{BB962C8B-B14F-4D97-AF65-F5344CB8AC3E}">
        <p14:creationId xmlns:p14="http://schemas.microsoft.com/office/powerpoint/2010/main" val="3992387070"/>
      </p:ext>
    </p:extLst>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We Know What it Means to Serve - END">
    <p:bg>
      <p:bgPr>
        <a:solidFill>
          <a:srgbClr val="00365B"/>
        </a:solidFill>
        <a:effectLst/>
      </p:bgPr>
    </p:bg>
    <p:spTree>
      <p:nvGrpSpPr>
        <p:cNvPr id="1" name=""/>
        <p:cNvGrpSpPr/>
        <p:nvPr/>
      </p:nvGrpSpPr>
      <p:grpSpPr>
        <a:xfrm>
          <a:off x="0" y="0"/>
          <a:ext cx="0" cy="0"/>
          <a:chOff x="0" y="0"/>
          <a:chExt cx="0" cy="0"/>
        </a:xfrm>
      </p:grpSpPr>
      <p:sp>
        <p:nvSpPr>
          <p:cNvPr id="12" name="Rectangle 8"/>
          <p:cNvSpPr>
            <a:spLocks noChangeArrowheads="1"/>
          </p:cNvSpPr>
          <p:nvPr userDrawn="1"/>
        </p:nvSpPr>
        <p:spPr bwMode="auto">
          <a:xfrm>
            <a:off x="143933" y="133366"/>
            <a:ext cx="11887200" cy="6523567"/>
          </a:xfrm>
          <a:prstGeom prst="rect">
            <a:avLst/>
          </a:prstGeom>
          <a:solidFill>
            <a:schemeClr val="bg1"/>
          </a:solidFill>
          <a:ln w="9525">
            <a:noFill/>
            <a:miter lim="800000"/>
            <a:headEnd/>
            <a:tailEnd/>
          </a:ln>
          <a:effectLst/>
        </p:spPr>
        <p:txBody>
          <a:bodyPr wrap="none" lIns="91420" tIns="45718" rIns="91420" bIns="45718" anchor="ctr"/>
          <a:lstStyle/>
          <a:p>
            <a:pPr defTabSz="914173" fontAlgn="base">
              <a:spcBef>
                <a:spcPct val="50000"/>
              </a:spcBef>
              <a:spcAft>
                <a:spcPct val="0"/>
              </a:spcAft>
              <a:defRPr/>
            </a:pPr>
            <a:endParaRPr lang="en-US" sz="1500" b="1" dirty="0">
              <a:solidFill>
                <a:srgbClr val="C1A04D"/>
              </a:solidFill>
            </a:endParaRPr>
          </a:p>
        </p:txBody>
      </p:sp>
      <p:pic>
        <p:nvPicPr>
          <p:cNvPr id="9" name="Picture 8" descr="USAA_SigLock_2010_RGB_Blue_300dpi"/>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451100" y="2228869"/>
            <a:ext cx="7289800" cy="2294467"/>
          </a:xfrm>
          <a:prstGeom prst="rect">
            <a:avLst/>
          </a:prstGeom>
          <a:noFill/>
        </p:spPr>
      </p:pic>
      <p:sp>
        <p:nvSpPr>
          <p:cNvPr id="10" name="Rectangle 9"/>
          <p:cNvSpPr/>
          <p:nvPr userDrawn="1"/>
        </p:nvSpPr>
        <p:spPr bwMode="auto">
          <a:xfrm>
            <a:off x="0" y="6597352"/>
            <a:ext cx="12192000" cy="260648"/>
          </a:xfrm>
          <a:prstGeom prst="rect">
            <a:avLst/>
          </a:prstGeom>
          <a:solidFill>
            <a:srgbClr val="00365B"/>
          </a:solidFill>
          <a:ln w="9525" cap="flat" cmpd="sng" algn="ctr">
            <a:noFill/>
            <a:prstDash val="solid"/>
            <a:round/>
            <a:headEnd type="none" w="med" len="med"/>
            <a:tailEnd type="none" w="med" len="med"/>
          </a:ln>
          <a:effectLst/>
        </p:spPr>
        <p:txBody>
          <a:bodyPr lIns="45718" tIns="45718" rIns="0" bIns="0"/>
          <a:lstStyle/>
          <a:p>
            <a:pPr algn="ctr" defTabSz="914173" fontAlgn="base">
              <a:spcBef>
                <a:spcPct val="0"/>
              </a:spcBef>
              <a:spcAft>
                <a:spcPct val="0"/>
              </a:spcAft>
              <a:defRPr/>
            </a:pPr>
            <a:r>
              <a:rPr lang="en-US" sz="700" b="1" kern="0" dirty="0" smtClean="0">
                <a:solidFill>
                  <a:srgbClr val="FFFFFF"/>
                </a:solidFill>
                <a:cs typeface="Arial" pitchFamily="34" charset="0"/>
              </a:rPr>
              <a:t>PUBLIC INFORMATION: May be discussed or shared with non-USAA employees.</a:t>
            </a:r>
          </a:p>
          <a:p>
            <a:pPr algn="ctr" defTabSz="914173" fontAlgn="base">
              <a:spcBef>
                <a:spcPct val="0"/>
              </a:spcBef>
              <a:spcAft>
                <a:spcPct val="0"/>
              </a:spcAft>
              <a:defRPr/>
            </a:pPr>
            <a:r>
              <a:rPr lang="en-US" sz="700" b="1" kern="0" dirty="0" smtClean="0">
                <a:solidFill>
                  <a:srgbClr val="FFFFFF"/>
                </a:solidFill>
                <a:cs typeface="Arial" pitchFamily="34" charset="0"/>
              </a:rPr>
              <a:t>.</a:t>
            </a:r>
          </a:p>
        </p:txBody>
      </p:sp>
      <p:sp>
        <p:nvSpPr>
          <p:cNvPr id="6" name="TextBox 5"/>
          <p:cNvSpPr txBox="1"/>
          <p:nvPr userDrawn="1"/>
        </p:nvSpPr>
        <p:spPr>
          <a:xfrm>
            <a:off x="69009" y="6678304"/>
            <a:ext cx="4452507" cy="107722"/>
          </a:xfrm>
          <a:prstGeom prst="rect">
            <a:avLst/>
          </a:prstGeom>
          <a:noFill/>
        </p:spPr>
        <p:txBody>
          <a:bodyPr wrap="square" lIns="0" tIns="0" rIns="0" bIns="0" rtlCol="0">
            <a:spAutoFit/>
          </a:bodyPr>
          <a:lstStyle/>
          <a:p>
            <a:pPr defTabSz="914173" fontAlgn="base">
              <a:spcBef>
                <a:spcPct val="0"/>
              </a:spcBef>
              <a:spcAft>
                <a:spcPct val="0"/>
              </a:spcAft>
            </a:pPr>
            <a:r>
              <a:rPr lang="en-US" sz="700" b="1" dirty="0" smtClean="0">
                <a:solidFill>
                  <a:srgbClr val="FFFFFF"/>
                </a:solidFill>
              </a:rPr>
              <a:t>DID#  </a:t>
            </a:r>
            <a:r>
              <a:rPr lang="en-US" sz="700" dirty="0" smtClean="0">
                <a:solidFill>
                  <a:srgbClr val="FFFFFF"/>
                </a:solidFill>
              </a:rPr>
              <a:t>202583-0214</a:t>
            </a:r>
            <a:endParaRPr lang="en-US" sz="700" dirty="0">
              <a:solidFill>
                <a:srgbClr val="FFFFFF"/>
              </a:solidFill>
            </a:endParaRPr>
          </a:p>
        </p:txBody>
      </p:sp>
    </p:spTree>
    <p:extLst>
      <p:ext uri="{BB962C8B-B14F-4D97-AF65-F5344CB8AC3E}">
        <p14:creationId xmlns:p14="http://schemas.microsoft.com/office/powerpoint/2010/main" val="31002005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4D5FDA-05BC-2E4E-BA6A-228D20886488}" type="datetimeFigureOut">
              <a:rPr lang="en-US" smtClean="0"/>
              <a:t>10/19/15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E35CD4-B779-A340-856B-FC8D09C7BAB7}" type="slidenum">
              <a:rPr lang="en-US" smtClean="0"/>
              <a:t>‹#›</a:t>
            </a:fld>
            <a:endParaRPr lang="en-US"/>
          </a:p>
        </p:txBody>
      </p:sp>
    </p:spTree>
    <p:extLst>
      <p:ext uri="{BB962C8B-B14F-4D97-AF65-F5344CB8AC3E}">
        <p14:creationId xmlns:p14="http://schemas.microsoft.com/office/powerpoint/2010/main" val="31630054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2"/>
            <a:ext cx="2844800" cy="365125"/>
          </a:xfrm>
          <a:prstGeom prst="rect">
            <a:avLst/>
          </a:prstGeom>
        </p:spPr>
        <p:txBody>
          <a:bodyPr/>
          <a:lstStyle/>
          <a:p>
            <a:fld id="{584D5FDA-05BC-2E4E-BA6A-228D20886488}" type="datetimeFigureOut">
              <a:rPr lang="en-US" smtClean="0"/>
              <a:t>10/19/15</a:t>
            </a:fld>
            <a:endParaRPr lang="en-US"/>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fld id="{F6E35CD4-B779-A340-856B-FC8D09C7BAB7}" type="slidenum">
              <a:rPr lang="en-US" smtClean="0"/>
              <a:t>‹#›</a:t>
            </a:fld>
            <a:endParaRPr lang="en-US"/>
          </a:p>
        </p:txBody>
      </p:sp>
    </p:spTree>
    <p:extLst>
      <p:ext uri="{BB962C8B-B14F-4D97-AF65-F5344CB8AC3E}">
        <p14:creationId xmlns:p14="http://schemas.microsoft.com/office/powerpoint/2010/main" val="21128350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ackground_1">
    <p:spTree>
      <p:nvGrpSpPr>
        <p:cNvPr id="1" name=""/>
        <p:cNvGrpSpPr/>
        <p:nvPr/>
      </p:nvGrpSpPr>
      <p:grpSpPr>
        <a:xfrm>
          <a:off x="0" y="0"/>
          <a:ext cx="0" cy="0"/>
          <a:chOff x="0" y="0"/>
          <a:chExt cx="0" cy="0"/>
        </a:xfrm>
      </p:grpSpPr>
      <p:sp>
        <p:nvSpPr>
          <p:cNvPr id="27" name="Rectangle 26"/>
          <p:cNvSpPr/>
          <p:nvPr userDrawn="1"/>
        </p:nvSpPr>
        <p:spPr>
          <a:xfrm>
            <a:off x="0" y="0"/>
            <a:ext cx="12192000" cy="6858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121890" tIns="60945" rIns="121890" bIns="60945" rtlCol="0" anchor="ctr"/>
          <a:lstStyle/>
          <a:p>
            <a:pPr algn="ctr" defTabSz="609427"/>
            <a:endParaRPr lang="en-US" dirty="0">
              <a:solidFill>
                <a:srgbClr val="2D2D40"/>
              </a:solidFill>
              <a:latin typeface="Arial"/>
            </a:endParaRPr>
          </a:p>
        </p:txBody>
      </p:sp>
      <p:pic>
        <p:nvPicPr>
          <p:cNvPr id="6"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0" y="6473363"/>
            <a:ext cx="521016" cy="208407"/>
          </a:xfrm>
          <a:prstGeom prst="rect">
            <a:avLst/>
          </a:prstGeom>
          <a:noFill/>
          <a:ln>
            <a:noFill/>
          </a:ln>
        </p:spPr>
      </p:pic>
    </p:spTree>
    <p:extLst>
      <p:ext uri="{BB962C8B-B14F-4D97-AF65-F5344CB8AC3E}">
        <p14:creationId xmlns:p14="http://schemas.microsoft.com/office/powerpoint/2010/main" val="41005571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ackground_2">
    <p:spTree>
      <p:nvGrpSpPr>
        <p:cNvPr id="1" name=""/>
        <p:cNvGrpSpPr/>
        <p:nvPr/>
      </p:nvGrpSpPr>
      <p:grpSpPr>
        <a:xfrm>
          <a:off x="0" y="0"/>
          <a:ext cx="0" cy="0"/>
          <a:chOff x="0" y="0"/>
          <a:chExt cx="0" cy="0"/>
        </a:xfrm>
      </p:grpSpPr>
      <p:pic>
        <p:nvPicPr>
          <p:cNvPr id="5"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3" y="6473363"/>
            <a:ext cx="521020" cy="208407"/>
          </a:xfrm>
          <a:prstGeom prst="rect">
            <a:avLst/>
          </a:prstGeom>
          <a:noFill/>
          <a:ln>
            <a:noFill/>
          </a:ln>
        </p:spPr>
      </p:pic>
    </p:spTree>
    <p:extLst>
      <p:ext uri="{BB962C8B-B14F-4D97-AF65-F5344CB8AC3E}">
        <p14:creationId xmlns:p14="http://schemas.microsoft.com/office/powerpoint/2010/main" val="21785975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Background_2">
    <p:spTree>
      <p:nvGrpSpPr>
        <p:cNvPr id="1" name=""/>
        <p:cNvGrpSpPr/>
        <p:nvPr/>
      </p:nvGrpSpPr>
      <p:grpSpPr>
        <a:xfrm>
          <a:off x="0" y="0"/>
          <a:ext cx="0" cy="0"/>
          <a:chOff x="0" y="0"/>
          <a:chExt cx="0" cy="0"/>
        </a:xfrm>
      </p:grpSpPr>
      <p:sp>
        <p:nvSpPr>
          <p:cNvPr id="6" name="Rectangle 5"/>
          <p:cNvSpPr/>
          <p:nvPr userDrawn="1"/>
        </p:nvSpPr>
        <p:spPr>
          <a:xfrm>
            <a:off x="0" y="1"/>
            <a:ext cx="449580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0" tIns="60945" rIns="121890" bIns="60945" rtlCol="0" anchor="ctr"/>
          <a:lstStyle/>
          <a:p>
            <a:pPr algn="ctr" defTabSz="609427"/>
            <a:endParaRPr lang="en-US">
              <a:solidFill>
                <a:prstClr val="white"/>
              </a:solidFill>
              <a:latin typeface="Arial"/>
            </a:endParaRPr>
          </a:p>
        </p:txBody>
      </p:sp>
      <p:pic>
        <p:nvPicPr>
          <p:cNvPr id="5"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3" y="6473363"/>
            <a:ext cx="521020" cy="208407"/>
          </a:xfrm>
          <a:prstGeom prst="rect">
            <a:avLst/>
          </a:prstGeom>
          <a:noFill/>
          <a:ln>
            <a:noFill/>
          </a:ln>
        </p:spPr>
      </p:pic>
    </p:spTree>
    <p:extLst>
      <p:ext uri="{BB962C8B-B14F-4D97-AF65-F5344CB8AC3E}">
        <p14:creationId xmlns:p14="http://schemas.microsoft.com/office/powerpoint/2010/main" val="5454051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ackground_3">
    <p:spTree>
      <p:nvGrpSpPr>
        <p:cNvPr id="1" name=""/>
        <p:cNvGrpSpPr/>
        <p:nvPr/>
      </p:nvGrpSpPr>
      <p:grpSpPr>
        <a:xfrm>
          <a:off x="0" y="0"/>
          <a:ext cx="0" cy="0"/>
          <a:chOff x="0" y="0"/>
          <a:chExt cx="0" cy="0"/>
        </a:xfrm>
      </p:grpSpPr>
      <p:sp>
        <p:nvSpPr>
          <p:cNvPr id="27" name="Rectangle 26"/>
          <p:cNvSpPr/>
          <p:nvPr userDrawn="1"/>
        </p:nvSpPr>
        <p:spPr>
          <a:xfrm>
            <a:off x="0" y="0"/>
            <a:ext cx="12192000" cy="6858000"/>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121890" tIns="60945" rIns="121890" bIns="60945" rtlCol="0" anchor="ctr"/>
          <a:lstStyle/>
          <a:p>
            <a:pPr algn="ctr" defTabSz="609427"/>
            <a:endParaRPr lang="en-US" dirty="0">
              <a:solidFill>
                <a:srgbClr val="2D2D40"/>
              </a:solidFill>
              <a:latin typeface="Arial"/>
            </a:endParaRPr>
          </a:p>
        </p:txBody>
      </p:sp>
      <p:pic>
        <p:nvPicPr>
          <p:cNvPr id="6"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0" y="6473363"/>
            <a:ext cx="521016" cy="208407"/>
          </a:xfrm>
          <a:prstGeom prst="rect">
            <a:avLst/>
          </a:prstGeom>
          <a:noFill/>
          <a:ln>
            <a:noFill/>
          </a:ln>
        </p:spPr>
      </p:pic>
    </p:spTree>
    <p:extLst>
      <p:ext uri="{BB962C8B-B14F-4D97-AF65-F5344CB8AC3E}">
        <p14:creationId xmlns:p14="http://schemas.microsoft.com/office/powerpoint/2010/main" val="3237531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ackground_4">
    <p:spTree>
      <p:nvGrpSpPr>
        <p:cNvPr id="1" name=""/>
        <p:cNvGrpSpPr/>
        <p:nvPr/>
      </p:nvGrpSpPr>
      <p:grpSpPr>
        <a:xfrm>
          <a:off x="0" y="0"/>
          <a:ext cx="0" cy="0"/>
          <a:chOff x="0" y="0"/>
          <a:chExt cx="0" cy="0"/>
        </a:xfrm>
      </p:grpSpPr>
      <p:sp>
        <p:nvSpPr>
          <p:cNvPr id="27" name="Rectangle 26"/>
          <p:cNvSpPr/>
          <p:nvPr userDrawn="1"/>
        </p:nvSpPr>
        <p:spPr>
          <a:xfrm>
            <a:off x="0" y="0"/>
            <a:ext cx="12192000" cy="6858000"/>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lIns="121890" tIns="60945" rIns="121890" bIns="60945" rtlCol="0" anchor="ctr"/>
          <a:lstStyle/>
          <a:p>
            <a:pPr algn="ctr" defTabSz="609427"/>
            <a:endParaRPr lang="en-US" dirty="0">
              <a:solidFill>
                <a:prstClr val="white"/>
              </a:solidFill>
              <a:latin typeface="Arial"/>
            </a:endParaRPr>
          </a:p>
        </p:txBody>
      </p:sp>
      <p:pic>
        <p:nvPicPr>
          <p:cNvPr id="6"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3" y="6473363"/>
            <a:ext cx="521020" cy="208407"/>
          </a:xfrm>
          <a:prstGeom prst="rect">
            <a:avLst/>
          </a:prstGeom>
          <a:noFill/>
          <a:ln>
            <a:noFill/>
          </a:ln>
        </p:spPr>
      </p:pic>
    </p:spTree>
    <p:extLst>
      <p:ext uri="{BB962C8B-B14F-4D97-AF65-F5344CB8AC3E}">
        <p14:creationId xmlns:p14="http://schemas.microsoft.com/office/powerpoint/2010/main" val="34601521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_12">
    <p:spTree>
      <p:nvGrpSpPr>
        <p:cNvPr id="1" name=""/>
        <p:cNvGrpSpPr/>
        <p:nvPr/>
      </p:nvGrpSpPr>
      <p:grpSpPr>
        <a:xfrm>
          <a:off x="0" y="0"/>
          <a:ext cx="0" cy="0"/>
          <a:chOff x="0" y="0"/>
          <a:chExt cx="0" cy="0"/>
        </a:xfrm>
      </p:grpSpPr>
      <p:sp>
        <p:nvSpPr>
          <p:cNvPr id="14" name="Rectangle 13"/>
          <p:cNvSpPr/>
          <p:nvPr userDrawn="1"/>
        </p:nvSpPr>
        <p:spPr>
          <a:xfrm>
            <a:off x="0" y="0"/>
            <a:ext cx="12192000" cy="6858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121890" tIns="60945" rIns="121890" bIns="60945" rtlCol="0" anchor="ctr"/>
          <a:lstStyle/>
          <a:p>
            <a:pPr algn="ctr" defTabSz="609427"/>
            <a:endParaRPr lang="en-US" dirty="0">
              <a:solidFill>
                <a:prstClr val="white"/>
              </a:solidFill>
              <a:latin typeface="Arial"/>
            </a:endParaRPr>
          </a:p>
        </p:txBody>
      </p:sp>
      <p:sp>
        <p:nvSpPr>
          <p:cNvPr id="12" name="TextBox 11"/>
          <p:cNvSpPr txBox="1"/>
          <p:nvPr userDrawn="1"/>
        </p:nvSpPr>
        <p:spPr>
          <a:xfrm>
            <a:off x="11677879" y="98396"/>
            <a:ext cx="410176" cy="292384"/>
          </a:xfrm>
          <a:prstGeom prst="rect">
            <a:avLst/>
          </a:prstGeom>
          <a:noFill/>
        </p:spPr>
        <p:txBody>
          <a:bodyPr wrap="square" lIns="121890" tIns="60945" rIns="121890" bIns="60945" rtlCol="0">
            <a:spAutoFit/>
          </a:bodyPr>
          <a:lstStyle/>
          <a:p>
            <a:pPr defTabSz="609427">
              <a:defRPr/>
            </a:pPr>
            <a:fld id="{A7C6E191-867E-F74F-A8F8-B78D0795E643}" type="slidenum">
              <a:rPr lang="en-US" sz="1100" smtClean="0">
                <a:solidFill>
                  <a:srgbClr val="FFFFFF"/>
                </a:solidFill>
                <a:latin typeface="Arial"/>
                <a:cs typeface="Arial" charset="0"/>
              </a:rPr>
              <a:pPr defTabSz="609427">
                <a:defRPr/>
              </a:pPr>
              <a:t>‹#›</a:t>
            </a:fld>
            <a:endParaRPr lang="en-US" sz="1100" dirty="0" smtClean="0">
              <a:solidFill>
                <a:srgbClr val="FFFFFF"/>
              </a:solidFill>
              <a:latin typeface="Arial"/>
              <a:cs typeface="Arial" charset="0"/>
            </a:endParaRPr>
          </a:p>
        </p:txBody>
      </p:sp>
      <p:sp>
        <p:nvSpPr>
          <p:cNvPr id="13" name="TextBox 12"/>
          <p:cNvSpPr txBox="1"/>
          <p:nvPr userDrawn="1"/>
        </p:nvSpPr>
        <p:spPr>
          <a:xfrm>
            <a:off x="203214" y="98396"/>
            <a:ext cx="528137" cy="292384"/>
          </a:xfrm>
          <a:prstGeom prst="rect">
            <a:avLst/>
          </a:prstGeom>
          <a:noFill/>
        </p:spPr>
        <p:txBody>
          <a:bodyPr wrap="square" lIns="121890" tIns="60945" rIns="121890" bIns="60945" rtlCol="0">
            <a:spAutoFit/>
          </a:bodyPr>
          <a:lstStyle/>
          <a:p>
            <a:pPr defTabSz="609427"/>
            <a:r>
              <a:rPr lang="en-US" sz="1100" dirty="0" smtClean="0">
                <a:solidFill>
                  <a:srgbClr val="FFFFFF"/>
                </a:solidFill>
                <a:latin typeface="Arial"/>
                <a:cs typeface="Arial"/>
              </a:rPr>
              <a:t>IBM</a:t>
            </a:r>
            <a:endParaRPr lang="en-US" sz="1100" dirty="0">
              <a:solidFill>
                <a:srgbClr val="FFFFFF"/>
              </a:solidFill>
              <a:latin typeface="Arial"/>
              <a:cs typeface="Arial"/>
            </a:endParaRPr>
          </a:p>
        </p:txBody>
      </p:sp>
      <p:sp>
        <p:nvSpPr>
          <p:cNvPr id="15" name="TextBox 14"/>
          <p:cNvSpPr txBox="1"/>
          <p:nvPr userDrawn="1"/>
        </p:nvSpPr>
        <p:spPr>
          <a:xfrm>
            <a:off x="1661199" y="25171"/>
            <a:ext cx="1748367" cy="292384"/>
          </a:xfrm>
          <a:prstGeom prst="rect">
            <a:avLst/>
          </a:prstGeom>
          <a:noFill/>
        </p:spPr>
        <p:txBody>
          <a:bodyPr wrap="square" lIns="121890" tIns="60945" rIns="121890" bIns="60945" rtlCol="0">
            <a:spAutoFit/>
          </a:bodyPr>
          <a:lstStyle/>
          <a:p>
            <a:pPr defTabSz="609427"/>
            <a:r>
              <a:rPr lang="en-US" sz="1100" dirty="0">
                <a:solidFill>
                  <a:srgbClr val="FFFFFF"/>
                </a:solidFill>
                <a:latin typeface="Arial"/>
                <a:cs typeface="Arial"/>
              </a:rPr>
              <a:t>_</a:t>
            </a:r>
          </a:p>
        </p:txBody>
      </p:sp>
      <p:sp>
        <p:nvSpPr>
          <p:cNvPr id="11" name="Picture Placeholder 2"/>
          <p:cNvSpPr>
            <a:spLocks noGrp="1"/>
          </p:cNvSpPr>
          <p:nvPr>
            <p:ph type="pic" sz="quarter" idx="30"/>
          </p:nvPr>
        </p:nvSpPr>
        <p:spPr>
          <a:xfrm>
            <a:off x="310096" y="1475278"/>
            <a:ext cx="11560989" cy="4489503"/>
          </a:xfrm>
          <a:prstGeom prst="rect">
            <a:avLst/>
          </a:prstGeom>
          <a:solidFill>
            <a:schemeClr val="bg1">
              <a:lumMod val="85000"/>
            </a:schemeClr>
          </a:solidFill>
        </p:spPr>
        <p:txBody>
          <a:bodyPr vert="horz" lIns="121890" tIns="60945" rIns="121890" bIns="60945"/>
          <a:lstStyle>
            <a:lvl1pPr marL="0" indent="0">
              <a:buNone/>
              <a:defRPr sz="1200"/>
            </a:lvl1pPr>
          </a:lstStyle>
          <a:p>
            <a:endParaRPr lang="en-US" dirty="0" smtClean="0"/>
          </a:p>
          <a:p>
            <a:endParaRPr lang="en-US" dirty="0" smtClean="0"/>
          </a:p>
          <a:p>
            <a:endParaRPr lang="en-US" dirty="0" smtClean="0"/>
          </a:p>
          <a:p>
            <a:endParaRPr lang="en-US" dirty="0"/>
          </a:p>
        </p:txBody>
      </p:sp>
      <p:pic>
        <p:nvPicPr>
          <p:cNvPr id="7"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0" y="6473363"/>
            <a:ext cx="521016" cy="208407"/>
          </a:xfrm>
          <a:prstGeom prst="rect">
            <a:avLst/>
          </a:prstGeom>
          <a:noFill/>
          <a:ln>
            <a:noFill/>
          </a:ln>
        </p:spPr>
      </p:pic>
    </p:spTree>
    <p:extLst>
      <p:ext uri="{BB962C8B-B14F-4D97-AF65-F5344CB8AC3E}">
        <p14:creationId xmlns:p14="http://schemas.microsoft.com/office/powerpoint/2010/main" val="26216406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_13">
    <p:spTree>
      <p:nvGrpSpPr>
        <p:cNvPr id="1" name=""/>
        <p:cNvGrpSpPr/>
        <p:nvPr/>
      </p:nvGrpSpPr>
      <p:grpSpPr>
        <a:xfrm>
          <a:off x="0" y="0"/>
          <a:ext cx="0" cy="0"/>
          <a:chOff x="0" y="0"/>
          <a:chExt cx="0" cy="0"/>
        </a:xfrm>
      </p:grpSpPr>
      <p:sp>
        <p:nvSpPr>
          <p:cNvPr id="14" name="Rectangle 13"/>
          <p:cNvSpPr/>
          <p:nvPr userDrawn="1"/>
        </p:nvSpPr>
        <p:spPr>
          <a:xfrm>
            <a:off x="0" y="0"/>
            <a:ext cx="12192000" cy="6858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121890" tIns="60945" rIns="121890" bIns="60945" rtlCol="0" anchor="ctr"/>
          <a:lstStyle/>
          <a:p>
            <a:pPr algn="ctr" defTabSz="609427"/>
            <a:endParaRPr lang="en-US" dirty="0">
              <a:solidFill>
                <a:prstClr val="white"/>
              </a:solidFill>
              <a:latin typeface="Arial"/>
            </a:endParaRPr>
          </a:p>
        </p:txBody>
      </p:sp>
      <p:sp>
        <p:nvSpPr>
          <p:cNvPr id="12" name="TextBox 11"/>
          <p:cNvSpPr txBox="1"/>
          <p:nvPr userDrawn="1"/>
        </p:nvSpPr>
        <p:spPr>
          <a:xfrm>
            <a:off x="11677879" y="98396"/>
            <a:ext cx="410176" cy="292384"/>
          </a:xfrm>
          <a:prstGeom prst="rect">
            <a:avLst/>
          </a:prstGeom>
          <a:noFill/>
        </p:spPr>
        <p:txBody>
          <a:bodyPr wrap="square" lIns="121890" tIns="60945" rIns="121890" bIns="60945" rtlCol="0">
            <a:spAutoFit/>
          </a:bodyPr>
          <a:lstStyle/>
          <a:p>
            <a:pPr defTabSz="609427">
              <a:defRPr/>
            </a:pPr>
            <a:fld id="{A7C6E191-867E-F74F-A8F8-B78D0795E643}" type="slidenum">
              <a:rPr lang="en-US" sz="1100" smtClean="0">
                <a:solidFill>
                  <a:srgbClr val="FFFFFF"/>
                </a:solidFill>
                <a:latin typeface="Arial"/>
                <a:cs typeface="Arial" charset="0"/>
              </a:rPr>
              <a:pPr defTabSz="609427">
                <a:defRPr/>
              </a:pPr>
              <a:t>‹#›</a:t>
            </a:fld>
            <a:endParaRPr lang="en-US" sz="1100" dirty="0" smtClean="0">
              <a:solidFill>
                <a:srgbClr val="FFFFFF"/>
              </a:solidFill>
              <a:latin typeface="Arial"/>
              <a:cs typeface="Arial" charset="0"/>
            </a:endParaRPr>
          </a:p>
        </p:txBody>
      </p:sp>
      <p:sp>
        <p:nvSpPr>
          <p:cNvPr id="13" name="TextBox 12"/>
          <p:cNvSpPr txBox="1"/>
          <p:nvPr userDrawn="1"/>
        </p:nvSpPr>
        <p:spPr>
          <a:xfrm>
            <a:off x="203214" y="98396"/>
            <a:ext cx="528137" cy="292384"/>
          </a:xfrm>
          <a:prstGeom prst="rect">
            <a:avLst/>
          </a:prstGeom>
          <a:noFill/>
        </p:spPr>
        <p:txBody>
          <a:bodyPr wrap="square" lIns="121890" tIns="60945" rIns="121890" bIns="60945" rtlCol="0">
            <a:spAutoFit/>
          </a:bodyPr>
          <a:lstStyle/>
          <a:p>
            <a:pPr defTabSz="609427"/>
            <a:r>
              <a:rPr lang="en-US" sz="1100" dirty="0" smtClean="0">
                <a:solidFill>
                  <a:srgbClr val="FFFFFF"/>
                </a:solidFill>
                <a:latin typeface="Arial"/>
                <a:cs typeface="Arial"/>
              </a:rPr>
              <a:t>IBM</a:t>
            </a:r>
            <a:endParaRPr lang="en-US" sz="1100" dirty="0">
              <a:solidFill>
                <a:srgbClr val="FFFFFF"/>
              </a:solidFill>
              <a:latin typeface="Arial"/>
              <a:cs typeface="Arial"/>
            </a:endParaRPr>
          </a:p>
        </p:txBody>
      </p:sp>
      <p:sp>
        <p:nvSpPr>
          <p:cNvPr id="15" name="TextBox 14"/>
          <p:cNvSpPr txBox="1"/>
          <p:nvPr userDrawn="1"/>
        </p:nvSpPr>
        <p:spPr>
          <a:xfrm>
            <a:off x="1661199" y="25171"/>
            <a:ext cx="1748367" cy="292384"/>
          </a:xfrm>
          <a:prstGeom prst="rect">
            <a:avLst/>
          </a:prstGeom>
          <a:noFill/>
        </p:spPr>
        <p:txBody>
          <a:bodyPr wrap="square" lIns="121890" tIns="60945" rIns="121890" bIns="60945" rtlCol="0">
            <a:spAutoFit/>
          </a:bodyPr>
          <a:lstStyle/>
          <a:p>
            <a:pPr defTabSz="609427"/>
            <a:r>
              <a:rPr lang="en-US" sz="1100" dirty="0">
                <a:solidFill>
                  <a:srgbClr val="FFFFFF"/>
                </a:solidFill>
                <a:latin typeface="Arial"/>
                <a:cs typeface="Arial"/>
              </a:rPr>
              <a:t>_</a:t>
            </a:r>
          </a:p>
        </p:txBody>
      </p:sp>
      <p:sp>
        <p:nvSpPr>
          <p:cNvPr id="11" name="Picture Placeholder 2"/>
          <p:cNvSpPr>
            <a:spLocks noGrp="1"/>
          </p:cNvSpPr>
          <p:nvPr>
            <p:ph type="pic" sz="quarter" idx="30"/>
          </p:nvPr>
        </p:nvSpPr>
        <p:spPr>
          <a:xfrm>
            <a:off x="310096" y="1486716"/>
            <a:ext cx="3764301" cy="4489503"/>
          </a:xfrm>
          <a:prstGeom prst="rect">
            <a:avLst/>
          </a:prstGeom>
          <a:solidFill>
            <a:schemeClr val="bg1">
              <a:lumMod val="85000"/>
            </a:schemeClr>
          </a:solidFill>
          <a:ln>
            <a:noFill/>
          </a:ln>
        </p:spPr>
        <p:txBody>
          <a:bodyPr vert="horz" lIns="121890" tIns="60945" rIns="121890" bIns="60945"/>
          <a:lstStyle>
            <a:lvl1pPr marL="0" indent="0">
              <a:buNone/>
              <a:defRPr sz="1200"/>
            </a:lvl1pPr>
          </a:lstStyle>
          <a:p>
            <a:endParaRPr lang="en-US" dirty="0" smtClean="0"/>
          </a:p>
          <a:p>
            <a:endParaRPr lang="en-US" dirty="0" smtClean="0"/>
          </a:p>
          <a:p>
            <a:endParaRPr lang="en-US" dirty="0" smtClean="0"/>
          </a:p>
          <a:p>
            <a:endParaRPr lang="en-US" dirty="0"/>
          </a:p>
        </p:txBody>
      </p:sp>
      <p:sp>
        <p:nvSpPr>
          <p:cNvPr id="34" name="Picture Placeholder 2"/>
          <p:cNvSpPr>
            <a:spLocks noGrp="1"/>
          </p:cNvSpPr>
          <p:nvPr>
            <p:ph type="pic" sz="quarter" idx="32"/>
          </p:nvPr>
        </p:nvSpPr>
        <p:spPr>
          <a:xfrm>
            <a:off x="4200812" y="1482495"/>
            <a:ext cx="3764301" cy="4489503"/>
          </a:xfrm>
          <a:prstGeom prst="rect">
            <a:avLst/>
          </a:prstGeom>
          <a:solidFill>
            <a:schemeClr val="bg1">
              <a:lumMod val="85000"/>
            </a:schemeClr>
          </a:solidFill>
          <a:ln>
            <a:noFill/>
          </a:ln>
        </p:spPr>
        <p:txBody>
          <a:bodyPr vert="horz" lIns="121890" tIns="60945" rIns="121890" bIns="60945"/>
          <a:lstStyle>
            <a:lvl1pPr marL="0" indent="0">
              <a:buNone/>
              <a:defRPr sz="1200"/>
            </a:lvl1pPr>
          </a:lstStyle>
          <a:p>
            <a:endParaRPr lang="en-US" dirty="0" smtClean="0"/>
          </a:p>
          <a:p>
            <a:endParaRPr lang="en-US" dirty="0" smtClean="0"/>
          </a:p>
          <a:p>
            <a:endParaRPr lang="en-US" dirty="0" smtClean="0"/>
          </a:p>
          <a:p>
            <a:endParaRPr lang="en-US" dirty="0"/>
          </a:p>
        </p:txBody>
      </p:sp>
      <p:sp>
        <p:nvSpPr>
          <p:cNvPr id="35" name="Picture Placeholder 2"/>
          <p:cNvSpPr>
            <a:spLocks noGrp="1"/>
          </p:cNvSpPr>
          <p:nvPr>
            <p:ph type="pic" sz="quarter" idx="33"/>
          </p:nvPr>
        </p:nvSpPr>
        <p:spPr>
          <a:xfrm>
            <a:off x="8091528" y="1482495"/>
            <a:ext cx="3764301" cy="4489503"/>
          </a:xfrm>
          <a:prstGeom prst="rect">
            <a:avLst/>
          </a:prstGeom>
          <a:solidFill>
            <a:schemeClr val="bg1">
              <a:lumMod val="85000"/>
            </a:schemeClr>
          </a:solidFill>
          <a:ln>
            <a:noFill/>
          </a:ln>
        </p:spPr>
        <p:txBody>
          <a:bodyPr vert="horz" lIns="121890" tIns="60945" rIns="121890" bIns="60945"/>
          <a:lstStyle>
            <a:lvl1pPr marL="0" indent="0">
              <a:buNone/>
              <a:defRPr sz="1200"/>
            </a:lvl1pPr>
          </a:lstStyle>
          <a:p>
            <a:endParaRPr lang="en-US" dirty="0" smtClean="0"/>
          </a:p>
          <a:p>
            <a:endParaRPr lang="en-US" dirty="0" smtClean="0"/>
          </a:p>
          <a:p>
            <a:endParaRPr lang="en-US" dirty="0" smtClean="0"/>
          </a:p>
          <a:p>
            <a:endParaRPr lang="en-US" dirty="0"/>
          </a:p>
        </p:txBody>
      </p:sp>
      <p:pic>
        <p:nvPicPr>
          <p:cNvPr id="9"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0" y="6473363"/>
            <a:ext cx="521016" cy="208407"/>
          </a:xfrm>
          <a:prstGeom prst="rect">
            <a:avLst/>
          </a:prstGeom>
          <a:noFill/>
          <a:ln>
            <a:noFill/>
          </a:ln>
        </p:spPr>
      </p:pic>
    </p:spTree>
    <p:extLst>
      <p:ext uri="{BB962C8B-B14F-4D97-AF65-F5344CB8AC3E}">
        <p14:creationId xmlns:p14="http://schemas.microsoft.com/office/powerpoint/2010/main" val="24458176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_14">
    <p:spTree>
      <p:nvGrpSpPr>
        <p:cNvPr id="1" name=""/>
        <p:cNvGrpSpPr/>
        <p:nvPr/>
      </p:nvGrpSpPr>
      <p:grpSpPr>
        <a:xfrm>
          <a:off x="0" y="0"/>
          <a:ext cx="0" cy="0"/>
          <a:chOff x="0" y="0"/>
          <a:chExt cx="0" cy="0"/>
        </a:xfrm>
      </p:grpSpPr>
      <p:sp>
        <p:nvSpPr>
          <p:cNvPr id="17" name="Rectangle 16"/>
          <p:cNvSpPr/>
          <p:nvPr userDrawn="1"/>
        </p:nvSpPr>
        <p:spPr>
          <a:xfrm>
            <a:off x="0" y="0"/>
            <a:ext cx="12192000" cy="6858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121890" tIns="60945" rIns="121890" bIns="60945" rtlCol="0" anchor="ctr"/>
          <a:lstStyle/>
          <a:p>
            <a:pPr algn="ctr" defTabSz="609427"/>
            <a:endParaRPr lang="en-US" dirty="0">
              <a:solidFill>
                <a:prstClr val="white"/>
              </a:solidFill>
              <a:latin typeface="Arial"/>
            </a:endParaRPr>
          </a:p>
        </p:txBody>
      </p:sp>
      <p:sp>
        <p:nvSpPr>
          <p:cNvPr id="12" name="TextBox 11"/>
          <p:cNvSpPr txBox="1"/>
          <p:nvPr userDrawn="1"/>
        </p:nvSpPr>
        <p:spPr>
          <a:xfrm>
            <a:off x="11677879" y="98396"/>
            <a:ext cx="410176" cy="292384"/>
          </a:xfrm>
          <a:prstGeom prst="rect">
            <a:avLst/>
          </a:prstGeom>
          <a:noFill/>
        </p:spPr>
        <p:txBody>
          <a:bodyPr wrap="square" lIns="121890" tIns="60945" rIns="121890" bIns="60945" rtlCol="0">
            <a:spAutoFit/>
          </a:bodyPr>
          <a:lstStyle/>
          <a:p>
            <a:pPr defTabSz="609427">
              <a:defRPr/>
            </a:pPr>
            <a:fld id="{A7C6E191-867E-F74F-A8F8-B78D0795E643}" type="slidenum">
              <a:rPr lang="en-US" sz="1100" smtClean="0">
                <a:solidFill>
                  <a:srgbClr val="FFFFFF"/>
                </a:solidFill>
                <a:latin typeface="Arial"/>
                <a:cs typeface="Arial" charset="0"/>
              </a:rPr>
              <a:pPr defTabSz="609427">
                <a:defRPr/>
              </a:pPr>
              <a:t>‹#›</a:t>
            </a:fld>
            <a:endParaRPr lang="en-US" sz="1100" dirty="0" smtClean="0">
              <a:solidFill>
                <a:srgbClr val="FFFFFF"/>
              </a:solidFill>
              <a:latin typeface="Arial"/>
              <a:cs typeface="Arial" charset="0"/>
            </a:endParaRPr>
          </a:p>
        </p:txBody>
      </p:sp>
      <p:sp>
        <p:nvSpPr>
          <p:cNvPr id="13" name="TextBox 12"/>
          <p:cNvSpPr txBox="1"/>
          <p:nvPr userDrawn="1"/>
        </p:nvSpPr>
        <p:spPr>
          <a:xfrm>
            <a:off x="203214" y="98396"/>
            <a:ext cx="528137" cy="292384"/>
          </a:xfrm>
          <a:prstGeom prst="rect">
            <a:avLst/>
          </a:prstGeom>
          <a:noFill/>
        </p:spPr>
        <p:txBody>
          <a:bodyPr wrap="square" lIns="121890" tIns="60945" rIns="121890" bIns="60945" rtlCol="0">
            <a:spAutoFit/>
          </a:bodyPr>
          <a:lstStyle/>
          <a:p>
            <a:pPr defTabSz="609427"/>
            <a:r>
              <a:rPr lang="en-US" sz="1100" dirty="0" smtClean="0">
                <a:solidFill>
                  <a:srgbClr val="FFFFFF"/>
                </a:solidFill>
                <a:latin typeface="Arial"/>
                <a:cs typeface="Arial"/>
              </a:rPr>
              <a:t>IBM</a:t>
            </a:r>
            <a:endParaRPr lang="en-US" sz="1100" dirty="0">
              <a:solidFill>
                <a:srgbClr val="FFFFFF"/>
              </a:solidFill>
              <a:latin typeface="Arial"/>
              <a:cs typeface="Arial"/>
            </a:endParaRPr>
          </a:p>
        </p:txBody>
      </p:sp>
      <p:sp>
        <p:nvSpPr>
          <p:cNvPr id="15" name="TextBox 14"/>
          <p:cNvSpPr txBox="1"/>
          <p:nvPr userDrawn="1"/>
        </p:nvSpPr>
        <p:spPr>
          <a:xfrm>
            <a:off x="1661199" y="25171"/>
            <a:ext cx="1748367" cy="292384"/>
          </a:xfrm>
          <a:prstGeom prst="rect">
            <a:avLst/>
          </a:prstGeom>
          <a:noFill/>
        </p:spPr>
        <p:txBody>
          <a:bodyPr wrap="square" lIns="121890" tIns="60945" rIns="121890" bIns="60945" rtlCol="0">
            <a:spAutoFit/>
          </a:bodyPr>
          <a:lstStyle/>
          <a:p>
            <a:pPr defTabSz="609427"/>
            <a:r>
              <a:rPr lang="en-US" sz="1100" dirty="0">
                <a:solidFill>
                  <a:srgbClr val="FFFFFF"/>
                </a:solidFill>
                <a:latin typeface="Arial"/>
                <a:cs typeface="Arial"/>
              </a:rPr>
              <a:t>_</a:t>
            </a:r>
          </a:p>
        </p:txBody>
      </p:sp>
      <p:sp>
        <p:nvSpPr>
          <p:cNvPr id="11" name="Picture Placeholder 2"/>
          <p:cNvSpPr>
            <a:spLocks noGrp="1"/>
          </p:cNvSpPr>
          <p:nvPr>
            <p:ph type="pic" sz="quarter" idx="30"/>
          </p:nvPr>
        </p:nvSpPr>
        <p:spPr>
          <a:xfrm>
            <a:off x="310096" y="1486716"/>
            <a:ext cx="3764301" cy="2183109"/>
          </a:xfrm>
          <a:prstGeom prst="rect">
            <a:avLst/>
          </a:prstGeom>
          <a:solidFill>
            <a:schemeClr val="bg1">
              <a:lumMod val="85000"/>
            </a:schemeClr>
          </a:solidFill>
          <a:ln>
            <a:noFill/>
          </a:ln>
        </p:spPr>
        <p:txBody>
          <a:bodyPr vert="horz" lIns="121890" tIns="60945" rIns="121890" bIns="60945"/>
          <a:lstStyle>
            <a:lvl1pPr marL="0" indent="0">
              <a:buNone/>
              <a:defRPr sz="1200"/>
            </a:lvl1pPr>
          </a:lstStyle>
          <a:p>
            <a:endParaRPr lang="en-US" dirty="0" smtClean="0"/>
          </a:p>
          <a:p>
            <a:endParaRPr lang="en-US" dirty="0" smtClean="0"/>
          </a:p>
          <a:p>
            <a:endParaRPr lang="en-US" dirty="0" smtClean="0"/>
          </a:p>
          <a:p>
            <a:endParaRPr lang="en-US" dirty="0"/>
          </a:p>
        </p:txBody>
      </p:sp>
      <p:sp>
        <p:nvSpPr>
          <p:cNvPr id="24" name="Picture Placeholder 2"/>
          <p:cNvSpPr>
            <a:spLocks noGrp="1"/>
          </p:cNvSpPr>
          <p:nvPr>
            <p:ph type="pic" sz="quarter" idx="34"/>
          </p:nvPr>
        </p:nvSpPr>
        <p:spPr>
          <a:xfrm>
            <a:off x="4200812" y="1482481"/>
            <a:ext cx="3764301" cy="2197544"/>
          </a:xfrm>
          <a:prstGeom prst="rect">
            <a:avLst/>
          </a:prstGeom>
          <a:solidFill>
            <a:schemeClr val="bg1">
              <a:lumMod val="85000"/>
            </a:schemeClr>
          </a:solidFill>
          <a:ln>
            <a:noFill/>
          </a:ln>
        </p:spPr>
        <p:txBody>
          <a:bodyPr vert="horz" lIns="121890" tIns="60945" rIns="121890" bIns="60945"/>
          <a:lstStyle>
            <a:lvl1pPr marL="0" indent="0">
              <a:buNone/>
              <a:defRPr sz="1200"/>
            </a:lvl1pPr>
          </a:lstStyle>
          <a:p>
            <a:endParaRPr lang="en-US" dirty="0" smtClean="0"/>
          </a:p>
          <a:p>
            <a:endParaRPr lang="en-US" dirty="0" smtClean="0"/>
          </a:p>
          <a:p>
            <a:endParaRPr lang="en-US" dirty="0" smtClean="0"/>
          </a:p>
          <a:p>
            <a:endParaRPr lang="en-US" dirty="0"/>
          </a:p>
        </p:txBody>
      </p:sp>
      <p:sp>
        <p:nvSpPr>
          <p:cNvPr id="25" name="Picture Placeholder 2"/>
          <p:cNvSpPr>
            <a:spLocks noGrp="1"/>
          </p:cNvSpPr>
          <p:nvPr>
            <p:ph type="pic" sz="quarter" idx="35"/>
          </p:nvPr>
        </p:nvSpPr>
        <p:spPr>
          <a:xfrm>
            <a:off x="310096" y="3789040"/>
            <a:ext cx="3764301" cy="2183109"/>
          </a:xfrm>
          <a:prstGeom prst="rect">
            <a:avLst/>
          </a:prstGeom>
          <a:solidFill>
            <a:schemeClr val="bg1">
              <a:lumMod val="85000"/>
            </a:schemeClr>
          </a:solidFill>
          <a:ln>
            <a:noFill/>
          </a:ln>
        </p:spPr>
        <p:txBody>
          <a:bodyPr vert="horz" lIns="121890" tIns="60945" rIns="121890" bIns="60945"/>
          <a:lstStyle>
            <a:lvl1pPr marL="0" indent="0">
              <a:buNone/>
              <a:defRPr sz="1200"/>
            </a:lvl1pPr>
          </a:lstStyle>
          <a:p>
            <a:endParaRPr lang="en-US" dirty="0" smtClean="0"/>
          </a:p>
          <a:p>
            <a:endParaRPr lang="en-US" dirty="0" smtClean="0"/>
          </a:p>
          <a:p>
            <a:endParaRPr lang="en-US" dirty="0" smtClean="0"/>
          </a:p>
          <a:p>
            <a:endParaRPr lang="en-US" dirty="0"/>
          </a:p>
        </p:txBody>
      </p:sp>
      <p:sp>
        <p:nvSpPr>
          <p:cNvPr id="29" name="Picture Placeholder 2"/>
          <p:cNvSpPr>
            <a:spLocks noGrp="1"/>
          </p:cNvSpPr>
          <p:nvPr>
            <p:ph type="pic" sz="quarter" idx="37"/>
          </p:nvPr>
        </p:nvSpPr>
        <p:spPr>
          <a:xfrm>
            <a:off x="8091528" y="1482481"/>
            <a:ext cx="3764301" cy="2197544"/>
          </a:xfrm>
          <a:prstGeom prst="rect">
            <a:avLst/>
          </a:prstGeom>
          <a:solidFill>
            <a:schemeClr val="bg1">
              <a:lumMod val="85000"/>
            </a:schemeClr>
          </a:solidFill>
          <a:ln>
            <a:noFill/>
          </a:ln>
        </p:spPr>
        <p:txBody>
          <a:bodyPr vert="horz" lIns="121890" tIns="60945" rIns="121890" bIns="60945"/>
          <a:lstStyle>
            <a:lvl1pPr marL="0" indent="0">
              <a:buNone/>
              <a:defRPr sz="1200"/>
            </a:lvl1pPr>
          </a:lstStyle>
          <a:p>
            <a:endParaRPr lang="en-US" dirty="0" smtClean="0"/>
          </a:p>
          <a:p>
            <a:endParaRPr lang="en-US" dirty="0" smtClean="0"/>
          </a:p>
          <a:p>
            <a:endParaRPr lang="en-US" dirty="0" smtClean="0"/>
          </a:p>
          <a:p>
            <a:endParaRPr lang="en-US" dirty="0"/>
          </a:p>
        </p:txBody>
      </p:sp>
      <p:sp>
        <p:nvSpPr>
          <p:cNvPr id="30" name="Picture Placeholder 2"/>
          <p:cNvSpPr>
            <a:spLocks noGrp="1"/>
          </p:cNvSpPr>
          <p:nvPr>
            <p:ph type="pic" sz="quarter" idx="38"/>
          </p:nvPr>
        </p:nvSpPr>
        <p:spPr>
          <a:xfrm>
            <a:off x="4200812" y="3789040"/>
            <a:ext cx="3764301" cy="2183109"/>
          </a:xfrm>
          <a:prstGeom prst="rect">
            <a:avLst/>
          </a:prstGeom>
          <a:solidFill>
            <a:schemeClr val="bg1">
              <a:lumMod val="85000"/>
            </a:schemeClr>
          </a:solidFill>
          <a:ln>
            <a:noFill/>
          </a:ln>
        </p:spPr>
        <p:txBody>
          <a:bodyPr vert="horz" lIns="121890" tIns="60945" rIns="121890" bIns="60945"/>
          <a:lstStyle>
            <a:lvl1pPr marL="0" indent="0">
              <a:buNone/>
              <a:defRPr sz="1200"/>
            </a:lvl1pPr>
          </a:lstStyle>
          <a:p>
            <a:endParaRPr lang="en-US" dirty="0" smtClean="0"/>
          </a:p>
          <a:p>
            <a:endParaRPr lang="en-US" dirty="0" smtClean="0"/>
          </a:p>
          <a:p>
            <a:endParaRPr lang="en-US" dirty="0" smtClean="0"/>
          </a:p>
          <a:p>
            <a:endParaRPr lang="en-US" dirty="0"/>
          </a:p>
        </p:txBody>
      </p:sp>
      <p:sp>
        <p:nvSpPr>
          <p:cNvPr id="31" name="Picture Placeholder 2"/>
          <p:cNvSpPr>
            <a:spLocks noGrp="1"/>
          </p:cNvSpPr>
          <p:nvPr>
            <p:ph type="pic" sz="quarter" idx="39"/>
          </p:nvPr>
        </p:nvSpPr>
        <p:spPr>
          <a:xfrm>
            <a:off x="8091528" y="3789040"/>
            <a:ext cx="3764301" cy="2183109"/>
          </a:xfrm>
          <a:prstGeom prst="rect">
            <a:avLst/>
          </a:prstGeom>
          <a:solidFill>
            <a:schemeClr val="bg1">
              <a:lumMod val="85000"/>
            </a:schemeClr>
          </a:solidFill>
          <a:ln>
            <a:noFill/>
          </a:ln>
        </p:spPr>
        <p:txBody>
          <a:bodyPr vert="horz" lIns="121890" tIns="60945" rIns="121890" bIns="60945"/>
          <a:lstStyle>
            <a:lvl1pPr marL="0" indent="0">
              <a:buNone/>
              <a:defRPr sz="1200"/>
            </a:lvl1pPr>
          </a:lstStyle>
          <a:p>
            <a:endParaRPr lang="en-US" dirty="0" smtClean="0"/>
          </a:p>
          <a:p>
            <a:endParaRPr lang="en-US" dirty="0" smtClean="0"/>
          </a:p>
          <a:p>
            <a:endParaRPr lang="en-US" dirty="0" smtClean="0"/>
          </a:p>
          <a:p>
            <a:endParaRPr lang="en-US" dirty="0"/>
          </a:p>
        </p:txBody>
      </p:sp>
      <p:pic>
        <p:nvPicPr>
          <p:cNvPr id="14"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0" y="6473363"/>
            <a:ext cx="521016" cy="208407"/>
          </a:xfrm>
          <a:prstGeom prst="rect">
            <a:avLst/>
          </a:prstGeom>
          <a:noFill/>
          <a:ln>
            <a:noFill/>
          </a:ln>
        </p:spPr>
      </p:pic>
    </p:spTree>
    <p:extLst>
      <p:ext uri="{BB962C8B-B14F-4D97-AF65-F5344CB8AC3E}">
        <p14:creationId xmlns:p14="http://schemas.microsoft.com/office/powerpoint/2010/main" val="26923381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_15">
    <p:spTree>
      <p:nvGrpSpPr>
        <p:cNvPr id="1" name=""/>
        <p:cNvGrpSpPr/>
        <p:nvPr/>
      </p:nvGrpSpPr>
      <p:grpSpPr>
        <a:xfrm>
          <a:off x="0" y="0"/>
          <a:ext cx="0" cy="0"/>
          <a:chOff x="0" y="0"/>
          <a:chExt cx="0" cy="0"/>
        </a:xfrm>
      </p:grpSpPr>
      <p:sp>
        <p:nvSpPr>
          <p:cNvPr id="11" name="Rectangle 10"/>
          <p:cNvSpPr/>
          <p:nvPr userDrawn="1"/>
        </p:nvSpPr>
        <p:spPr>
          <a:xfrm>
            <a:off x="0" y="0"/>
            <a:ext cx="12192000" cy="6858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121890" tIns="60945" rIns="121890" bIns="60945" rtlCol="0" anchor="ctr"/>
          <a:lstStyle/>
          <a:p>
            <a:pPr algn="ctr" defTabSz="609427"/>
            <a:endParaRPr lang="en-US" dirty="0">
              <a:solidFill>
                <a:prstClr val="white"/>
              </a:solidFill>
              <a:latin typeface="Arial"/>
            </a:endParaRPr>
          </a:p>
        </p:txBody>
      </p:sp>
      <p:sp>
        <p:nvSpPr>
          <p:cNvPr id="12" name="TextBox 11"/>
          <p:cNvSpPr txBox="1"/>
          <p:nvPr userDrawn="1"/>
        </p:nvSpPr>
        <p:spPr>
          <a:xfrm>
            <a:off x="11677879" y="98396"/>
            <a:ext cx="410176" cy="292384"/>
          </a:xfrm>
          <a:prstGeom prst="rect">
            <a:avLst/>
          </a:prstGeom>
          <a:noFill/>
        </p:spPr>
        <p:txBody>
          <a:bodyPr wrap="square" lIns="121890" tIns="60945" rIns="121890" bIns="60945" rtlCol="0">
            <a:spAutoFit/>
          </a:bodyPr>
          <a:lstStyle/>
          <a:p>
            <a:pPr defTabSz="609427">
              <a:defRPr/>
            </a:pPr>
            <a:fld id="{A7C6E191-867E-F74F-A8F8-B78D0795E643}" type="slidenum">
              <a:rPr lang="en-US" sz="1100" smtClean="0">
                <a:solidFill>
                  <a:prstClr val="white"/>
                </a:solidFill>
                <a:latin typeface="Arial"/>
                <a:cs typeface="Arial" charset="0"/>
              </a:rPr>
              <a:pPr defTabSz="609427">
                <a:defRPr/>
              </a:pPr>
              <a:t>‹#›</a:t>
            </a:fld>
            <a:endParaRPr lang="en-US" sz="1100" dirty="0" smtClean="0">
              <a:solidFill>
                <a:prstClr val="white"/>
              </a:solidFill>
              <a:latin typeface="Arial"/>
              <a:cs typeface="Arial" charset="0"/>
            </a:endParaRPr>
          </a:p>
        </p:txBody>
      </p:sp>
      <p:sp>
        <p:nvSpPr>
          <p:cNvPr id="13" name="TextBox 12"/>
          <p:cNvSpPr txBox="1"/>
          <p:nvPr userDrawn="1"/>
        </p:nvSpPr>
        <p:spPr>
          <a:xfrm>
            <a:off x="203214" y="98396"/>
            <a:ext cx="528137" cy="292384"/>
          </a:xfrm>
          <a:prstGeom prst="rect">
            <a:avLst/>
          </a:prstGeom>
          <a:noFill/>
        </p:spPr>
        <p:txBody>
          <a:bodyPr wrap="square" lIns="121890" tIns="60945" rIns="121890" bIns="60945" rtlCol="0">
            <a:spAutoFit/>
          </a:bodyPr>
          <a:lstStyle/>
          <a:p>
            <a:pPr defTabSz="609427"/>
            <a:r>
              <a:rPr lang="en-US" sz="1100" dirty="0" smtClean="0">
                <a:solidFill>
                  <a:prstClr val="white"/>
                </a:solidFill>
                <a:latin typeface="Arial"/>
                <a:cs typeface="Arial"/>
              </a:rPr>
              <a:t>IBM</a:t>
            </a:r>
            <a:endParaRPr lang="en-US" sz="1100" dirty="0">
              <a:solidFill>
                <a:prstClr val="white"/>
              </a:solidFill>
              <a:latin typeface="Arial"/>
              <a:cs typeface="Arial"/>
            </a:endParaRPr>
          </a:p>
        </p:txBody>
      </p:sp>
      <p:sp>
        <p:nvSpPr>
          <p:cNvPr id="15" name="TextBox 14"/>
          <p:cNvSpPr txBox="1"/>
          <p:nvPr userDrawn="1"/>
        </p:nvSpPr>
        <p:spPr>
          <a:xfrm>
            <a:off x="1661199" y="25171"/>
            <a:ext cx="1748367" cy="292384"/>
          </a:xfrm>
          <a:prstGeom prst="rect">
            <a:avLst/>
          </a:prstGeom>
          <a:noFill/>
        </p:spPr>
        <p:txBody>
          <a:bodyPr wrap="square" lIns="121890" tIns="60945" rIns="121890" bIns="60945" rtlCol="0">
            <a:spAutoFit/>
          </a:bodyPr>
          <a:lstStyle/>
          <a:p>
            <a:pPr defTabSz="609427"/>
            <a:r>
              <a:rPr lang="en-US" sz="1100" dirty="0">
                <a:solidFill>
                  <a:prstClr val="white"/>
                </a:solidFill>
                <a:latin typeface="Arial"/>
                <a:cs typeface="Arial"/>
              </a:rPr>
              <a:t>_</a:t>
            </a:r>
          </a:p>
        </p:txBody>
      </p:sp>
      <p:sp>
        <p:nvSpPr>
          <p:cNvPr id="30" name="Picture Placeholder 2"/>
          <p:cNvSpPr>
            <a:spLocks noGrp="1"/>
          </p:cNvSpPr>
          <p:nvPr>
            <p:ph type="pic" sz="quarter" idx="38"/>
          </p:nvPr>
        </p:nvSpPr>
        <p:spPr>
          <a:xfrm>
            <a:off x="3453357" y="740884"/>
            <a:ext cx="4256617" cy="2557477"/>
          </a:xfrm>
          <a:prstGeom prst="rect">
            <a:avLst/>
          </a:prstGeom>
          <a:solidFill>
            <a:schemeClr val="bg1">
              <a:lumMod val="85000"/>
            </a:schemeClr>
          </a:solidFill>
          <a:ln>
            <a:noFill/>
          </a:ln>
        </p:spPr>
        <p:txBody>
          <a:bodyPr vert="horz" lIns="121890" tIns="60945" rIns="121890" bIns="60945"/>
          <a:lstStyle>
            <a:lvl1pPr marL="0" indent="0">
              <a:buNone/>
              <a:defRPr sz="1200"/>
            </a:lvl1pPr>
          </a:lstStyle>
          <a:p>
            <a:endParaRPr lang="en-US" dirty="0" smtClean="0"/>
          </a:p>
          <a:p>
            <a:endParaRPr lang="en-US" dirty="0" smtClean="0"/>
          </a:p>
          <a:p>
            <a:endParaRPr lang="en-US" dirty="0" smtClean="0"/>
          </a:p>
          <a:p>
            <a:endParaRPr lang="en-US" dirty="0"/>
          </a:p>
        </p:txBody>
      </p:sp>
      <p:sp>
        <p:nvSpPr>
          <p:cNvPr id="22" name="Picture Placeholder 2"/>
          <p:cNvSpPr>
            <a:spLocks noGrp="1"/>
          </p:cNvSpPr>
          <p:nvPr>
            <p:ph type="pic" sz="quarter" idx="40"/>
          </p:nvPr>
        </p:nvSpPr>
        <p:spPr>
          <a:xfrm>
            <a:off x="3453357" y="3414671"/>
            <a:ext cx="4256617" cy="2557477"/>
          </a:xfrm>
          <a:prstGeom prst="rect">
            <a:avLst/>
          </a:prstGeom>
          <a:solidFill>
            <a:schemeClr val="bg1">
              <a:lumMod val="85000"/>
            </a:schemeClr>
          </a:solidFill>
          <a:ln>
            <a:noFill/>
          </a:ln>
        </p:spPr>
        <p:txBody>
          <a:bodyPr vert="horz" lIns="121890" tIns="60945" rIns="121890" bIns="60945"/>
          <a:lstStyle>
            <a:lvl1pPr marL="0" indent="0">
              <a:buNone/>
              <a:defRPr sz="1200"/>
            </a:lvl1pPr>
          </a:lstStyle>
          <a:p>
            <a:endParaRPr lang="en-US" dirty="0" smtClean="0"/>
          </a:p>
          <a:p>
            <a:endParaRPr lang="en-US" dirty="0" smtClean="0"/>
          </a:p>
          <a:p>
            <a:endParaRPr lang="en-US" dirty="0" smtClean="0"/>
          </a:p>
          <a:p>
            <a:endParaRPr lang="en-US" dirty="0"/>
          </a:p>
        </p:txBody>
      </p:sp>
      <p:sp>
        <p:nvSpPr>
          <p:cNvPr id="27" name="Picture Placeholder 2"/>
          <p:cNvSpPr>
            <a:spLocks noGrp="1"/>
          </p:cNvSpPr>
          <p:nvPr>
            <p:ph type="pic" sz="quarter" idx="41"/>
          </p:nvPr>
        </p:nvSpPr>
        <p:spPr>
          <a:xfrm>
            <a:off x="7823201" y="740884"/>
            <a:ext cx="4091811" cy="5223885"/>
          </a:xfrm>
          <a:prstGeom prst="rect">
            <a:avLst/>
          </a:prstGeom>
          <a:solidFill>
            <a:schemeClr val="bg1">
              <a:lumMod val="85000"/>
            </a:schemeClr>
          </a:solidFill>
          <a:ln>
            <a:noFill/>
          </a:ln>
        </p:spPr>
        <p:txBody>
          <a:bodyPr vert="horz" lIns="121890" tIns="60945" rIns="121890" bIns="60945"/>
          <a:lstStyle>
            <a:lvl1pPr marL="0" indent="0">
              <a:buNone/>
              <a:defRPr sz="1200"/>
            </a:lvl1pPr>
          </a:lstStyle>
          <a:p>
            <a:endParaRPr lang="en-US" dirty="0" smtClean="0"/>
          </a:p>
          <a:p>
            <a:endParaRPr lang="en-US" dirty="0" smtClean="0"/>
          </a:p>
          <a:p>
            <a:endParaRPr lang="en-US" dirty="0" smtClean="0"/>
          </a:p>
          <a:p>
            <a:endParaRPr lang="en-US" dirty="0"/>
          </a:p>
        </p:txBody>
      </p:sp>
      <p:pic>
        <p:nvPicPr>
          <p:cNvPr id="9"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0" y="6473363"/>
            <a:ext cx="521016" cy="208407"/>
          </a:xfrm>
          <a:prstGeom prst="rect">
            <a:avLst/>
          </a:prstGeom>
          <a:noFill/>
          <a:ln>
            <a:noFill/>
          </a:ln>
        </p:spPr>
      </p:pic>
    </p:spTree>
    <p:extLst>
      <p:ext uri="{BB962C8B-B14F-4D97-AF65-F5344CB8AC3E}">
        <p14:creationId xmlns:p14="http://schemas.microsoft.com/office/powerpoint/2010/main" val="804080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083" indent="0">
              <a:buNone/>
              <a:defRPr sz="1900">
                <a:solidFill>
                  <a:schemeClr val="tx1">
                    <a:tint val="75000"/>
                  </a:schemeClr>
                </a:solidFill>
              </a:defRPr>
            </a:lvl2pPr>
            <a:lvl3pPr marL="914173" indent="0">
              <a:buNone/>
              <a:defRPr sz="1600">
                <a:solidFill>
                  <a:schemeClr val="tx1">
                    <a:tint val="75000"/>
                  </a:schemeClr>
                </a:solidFill>
              </a:defRPr>
            </a:lvl3pPr>
            <a:lvl4pPr marL="1371260" indent="0">
              <a:buNone/>
              <a:defRPr sz="1500">
                <a:solidFill>
                  <a:schemeClr val="tx1">
                    <a:tint val="75000"/>
                  </a:schemeClr>
                </a:solidFill>
              </a:defRPr>
            </a:lvl4pPr>
            <a:lvl5pPr marL="1828346" indent="0">
              <a:buNone/>
              <a:defRPr sz="1500">
                <a:solidFill>
                  <a:schemeClr val="tx1">
                    <a:tint val="75000"/>
                  </a:schemeClr>
                </a:solidFill>
              </a:defRPr>
            </a:lvl5pPr>
            <a:lvl6pPr marL="2285438" indent="0">
              <a:buNone/>
              <a:defRPr sz="1500">
                <a:solidFill>
                  <a:schemeClr val="tx1">
                    <a:tint val="75000"/>
                  </a:schemeClr>
                </a:solidFill>
              </a:defRPr>
            </a:lvl6pPr>
            <a:lvl7pPr marL="2742518" indent="0">
              <a:buNone/>
              <a:defRPr sz="1500">
                <a:solidFill>
                  <a:schemeClr val="tx1">
                    <a:tint val="75000"/>
                  </a:schemeClr>
                </a:solidFill>
              </a:defRPr>
            </a:lvl7pPr>
            <a:lvl8pPr marL="3199600" indent="0">
              <a:buNone/>
              <a:defRPr sz="1500">
                <a:solidFill>
                  <a:schemeClr val="tx1">
                    <a:tint val="75000"/>
                  </a:schemeClr>
                </a:solidFill>
              </a:defRPr>
            </a:lvl8pPr>
            <a:lvl9pPr marL="3656683" indent="0">
              <a:buNone/>
              <a:defRPr sz="15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84D5FDA-05BC-2E4E-BA6A-228D20886488}" type="datetimeFigureOut">
              <a:rPr lang="en-US" smtClean="0"/>
              <a:t>10/19/15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E35CD4-B779-A340-856B-FC8D09C7BAB7}" type="slidenum">
              <a:rPr lang="en-US" smtClean="0"/>
              <a:t>‹#›</a:t>
            </a:fld>
            <a:endParaRPr lang="en-US"/>
          </a:p>
        </p:txBody>
      </p:sp>
    </p:spTree>
    <p:extLst>
      <p:ext uri="{BB962C8B-B14F-4D97-AF65-F5344CB8AC3E}">
        <p14:creationId xmlns:p14="http://schemas.microsoft.com/office/powerpoint/2010/main" val="20765901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ackground_6">
    <p:spTree>
      <p:nvGrpSpPr>
        <p:cNvPr id="1" name=""/>
        <p:cNvGrpSpPr/>
        <p:nvPr/>
      </p:nvGrpSpPr>
      <p:grpSpPr>
        <a:xfrm>
          <a:off x="0" y="0"/>
          <a:ext cx="0" cy="0"/>
          <a:chOff x="0" y="0"/>
          <a:chExt cx="0" cy="0"/>
        </a:xfrm>
      </p:grpSpPr>
      <p:sp>
        <p:nvSpPr>
          <p:cNvPr id="11" name="Rectangle 10"/>
          <p:cNvSpPr/>
          <p:nvPr userDrawn="1"/>
        </p:nvSpPr>
        <p:spPr>
          <a:xfrm>
            <a:off x="0" y="0"/>
            <a:ext cx="12192000" cy="6858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121890" tIns="60945" rIns="121890" bIns="60945" rtlCol="0" anchor="ctr"/>
          <a:lstStyle/>
          <a:p>
            <a:pPr algn="ctr" defTabSz="609427"/>
            <a:endParaRPr lang="en-US" dirty="0">
              <a:solidFill>
                <a:srgbClr val="FFFFFF"/>
              </a:solidFill>
              <a:latin typeface="Arial"/>
            </a:endParaRPr>
          </a:p>
        </p:txBody>
      </p:sp>
      <p:sp>
        <p:nvSpPr>
          <p:cNvPr id="12" name="TextBox 11"/>
          <p:cNvSpPr txBox="1"/>
          <p:nvPr userDrawn="1"/>
        </p:nvSpPr>
        <p:spPr>
          <a:xfrm>
            <a:off x="11677879" y="98396"/>
            <a:ext cx="410176" cy="292384"/>
          </a:xfrm>
          <a:prstGeom prst="rect">
            <a:avLst/>
          </a:prstGeom>
          <a:noFill/>
        </p:spPr>
        <p:txBody>
          <a:bodyPr wrap="square" lIns="121890" tIns="60945" rIns="121890" bIns="60945" rtlCol="0">
            <a:spAutoFit/>
          </a:bodyPr>
          <a:lstStyle/>
          <a:p>
            <a:pPr defTabSz="609427">
              <a:defRPr/>
            </a:pPr>
            <a:fld id="{A7C6E191-867E-F74F-A8F8-B78D0795E643}" type="slidenum">
              <a:rPr lang="en-US" sz="1100" smtClean="0">
                <a:solidFill>
                  <a:srgbClr val="FFFFFF"/>
                </a:solidFill>
                <a:latin typeface="Arial"/>
                <a:cs typeface="Arial" charset="0"/>
              </a:rPr>
              <a:pPr defTabSz="609427">
                <a:defRPr/>
              </a:pPr>
              <a:t>‹#›</a:t>
            </a:fld>
            <a:endParaRPr lang="en-US" sz="1100" dirty="0" smtClean="0">
              <a:solidFill>
                <a:srgbClr val="FFFFFF"/>
              </a:solidFill>
              <a:latin typeface="Arial"/>
              <a:cs typeface="Arial" charset="0"/>
            </a:endParaRPr>
          </a:p>
        </p:txBody>
      </p:sp>
      <p:sp>
        <p:nvSpPr>
          <p:cNvPr id="13" name="TextBox 12"/>
          <p:cNvSpPr txBox="1"/>
          <p:nvPr userDrawn="1"/>
        </p:nvSpPr>
        <p:spPr>
          <a:xfrm>
            <a:off x="203214" y="98396"/>
            <a:ext cx="528137" cy="292384"/>
          </a:xfrm>
          <a:prstGeom prst="rect">
            <a:avLst/>
          </a:prstGeom>
          <a:noFill/>
        </p:spPr>
        <p:txBody>
          <a:bodyPr wrap="square" lIns="121890" tIns="60945" rIns="121890" bIns="60945" rtlCol="0">
            <a:spAutoFit/>
          </a:bodyPr>
          <a:lstStyle/>
          <a:p>
            <a:pPr defTabSz="609427"/>
            <a:r>
              <a:rPr lang="en-US" sz="1100" dirty="0" smtClean="0">
                <a:solidFill>
                  <a:srgbClr val="FFFFFF"/>
                </a:solidFill>
                <a:latin typeface="Arial"/>
                <a:cs typeface="Arial"/>
              </a:rPr>
              <a:t>IBM</a:t>
            </a:r>
            <a:endParaRPr lang="en-US" sz="1100" dirty="0">
              <a:solidFill>
                <a:srgbClr val="FFFFFF"/>
              </a:solidFill>
              <a:latin typeface="Arial"/>
              <a:cs typeface="Arial"/>
            </a:endParaRPr>
          </a:p>
        </p:txBody>
      </p:sp>
      <p:sp>
        <p:nvSpPr>
          <p:cNvPr id="15" name="TextBox 14"/>
          <p:cNvSpPr txBox="1"/>
          <p:nvPr userDrawn="1"/>
        </p:nvSpPr>
        <p:spPr>
          <a:xfrm>
            <a:off x="1661199" y="25171"/>
            <a:ext cx="1748367" cy="292384"/>
          </a:xfrm>
          <a:prstGeom prst="rect">
            <a:avLst/>
          </a:prstGeom>
          <a:noFill/>
        </p:spPr>
        <p:txBody>
          <a:bodyPr wrap="square" lIns="121890" tIns="60945" rIns="121890" bIns="60945" rtlCol="0">
            <a:spAutoFit/>
          </a:bodyPr>
          <a:lstStyle/>
          <a:p>
            <a:pPr defTabSz="609427"/>
            <a:r>
              <a:rPr lang="en-US" sz="1100" dirty="0">
                <a:solidFill>
                  <a:srgbClr val="FFFFFF"/>
                </a:solidFill>
                <a:latin typeface="Arial"/>
                <a:cs typeface="Arial"/>
              </a:rPr>
              <a:t>_</a:t>
            </a:r>
          </a:p>
        </p:txBody>
      </p:sp>
      <p:pic>
        <p:nvPicPr>
          <p:cNvPr id="7"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0" y="6473363"/>
            <a:ext cx="521016" cy="208407"/>
          </a:xfrm>
          <a:prstGeom prst="rect">
            <a:avLst/>
          </a:prstGeom>
          <a:noFill/>
          <a:ln>
            <a:noFill/>
          </a:ln>
        </p:spPr>
      </p:pic>
    </p:spTree>
    <p:extLst>
      <p:ext uri="{BB962C8B-B14F-4D97-AF65-F5344CB8AC3E}">
        <p14:creationId xmlns:p14="http://schemas.microsoft.com/office/powerpoint/2010/main" val="6562736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ackground_7">
    <p:spTree>
      <p:nvGrpSpPr>
        <p:cNvPr id="1" name=""/>
        <p:cNvGrpSpPr/>
        <p:nvPr/>
      </p:nvGrpSpPr>
      <p:grpSpPr>
        <a:xfrm>
          <a:off x="0" y="0"/>
          <a:ext cx="0" cy="0"/>
          <a:chOff x="0" y="0"/>
          <a:chExt cx="0" cy="0"/>
        </a:xfrm>
      </p:grpSpPr>
      <p:pic>
        <p:nvPicPr>
          <p:cNvPr id="2" name="Picture 1" descr="IBM_Developer_Power_point_16x9_V3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4" name="TextBox 13"/>
          <p:cNvSpPr txBox="1"/>
          <p:nvPr userDrawn="1"/>
        </p:nvSpPr>
        <p:spPr>
          <a:xfrm>
            <a:off x="11677879" y="98396"/>
            <a:ext cx="410176" cy="292384"/>
          </a:xfrm>
          <a:prstGeom prst="rect">
            <a:avLst/>
          </a:prstGeom>
          <a:noFill/>
        </p:spPr>
        <p:txBody>
          <a:bodyPr wrap="square" lIns="121890" tIns="60945" rIns="121890" bIns="60945" rtlCol="0">
            <a:spAutoFit/>
          </a:bodyPr>
          <a:lstStyle/>
          <a:p>
            <a:pPr defTabSz="609427">
              <a:defRPr/>
            </a:pPr>
            <a:fld id="{A7C6E191-867E-F74F-A8F8-B78D0795E643}" type="slidenum">
              <a:rPr lang="en-US" sz="1100" smtClean="0">
                <a:solidFill>
                  <a:srgbClr val="2D2D2D"/>
                </a:solidFill>
                <a:latin typeface="Arial"/>
                <a:cs typeface="Arial" charset="0"/>
              </a:rPr>
              <a:pPr defTabSz="609427">
                <a:defRPr/>
              </a:pPr>
              <a:t>‹#›</a:t>
            </a:fld>
            <a:endParaRPr lang="en-US" sz="1100" dirty="0" smtClean="0">
              <a:solidFill>
                <a:srgbClr val="2D2D2D"/>
              </a:solidFill>
              <a:latin typeface="Arial"/>
              <a:cs typeface="Arial" charset="0"/>
            </a:endParaRPr>
          </a:p>
        </p:txBody>
      </p:sp>
      <p:sp>
        <p:nvSpPr>
          <p:cNvPr id="19" name="TextBox 18"/>
          <p:cNvSpPr txBox="1"/>
          <p:nvPr userDrawn="1"/>
        </p:nvSpPr>
        <p:spPr>
          <a:xfrm>
            <a:off x="203214" y="98396"/>
            <a:ext cx="528137" cy="292384"/>
          </a:xfrm>
          <a:prstGeom prst="rect">
            <a:avLst/>
          </a:prstGeom>
          <a:noFill/>
        </p:spPr>
        <p:txBody>
          <a:bodyPr wrap="square" lIns="121890" tIns="60945" rIns="121890" bIns="60945" rtlCol="0">
            <a:spAutoFit/>
          </a:bodyPr>
          <a:lstStyle/>
          <a:p>
            <a:pPr defTabSz="609427"/>
            <a:r>
              <a:rPr lang="en-US" sz="1100" dirty="0" smtClean="0">
                <a:solidFill>
                  <a:srgbClr val="2D2D2D"/>
                </a:solidFill>
                <a:latin typeface="Arial"/>
                <a:cs typeface="Arial"/>
              </a:rPr>
              <a:t>IBM</a:t>
            </a:r>
            <a:endParaRPr lang="en-US" sz="1100" dirty="0">
              <a:solidFill>
                <a:srgbClr val="2D2D2D"/>
              </a:solidFill>
              <a:latin typeface="Arial"/>
              <a:cs typeface="Arial"/>
            </a:endParaRPr>
          </a:p>
        </p:txBody>
      </p:sp>
      <p:sp>
        <p:nvSpPr>
          <p:cNvPr id="22" name="TextBox 21"/>
          <p:cNvSpPr txBox="1"/>
          <p:nvPr userDrawn="1"/>
        </p:nvSpPr>
        <p:spPr>
          <a:xfrm>
            <a:off x="1661199" y="25171"/>
            <a:ext cx="1748367" cy="292384"/>
          </a:xfrm>
          <a:prstGeom prst="rect">
            <a:avLst/>
          </a:prstGeom>
          <a:noFill/>
        </p:spPr>
        <p:txBody>
          <a:bodyPr wrap="square" lIns="121890" tIns="60945" rIns="121890" bIns="60945" rtlCol="0">
            <a:spAutoFit/>
          </a:bodyPr>
          <a:lstStyle/>
          <a:p>
            <a:pPr defTabSz="609427"/>
            <a:r>
              <a:rPr lang="en-US" sz="1100" dirty="0">
                <a:solidFill>
                  <a:srgbClr val="2D2D2D"/>
                </a:solidFill>
                <a:latin typeface="Arial"/>
                <a:cs typeface="Arial"/>
              </a:rPr>
              <a:t>_</a:t>
            </a:r>
          </a:p>
        </p:txBody>
      </p:sp>
      <p:pic>
        <p:nvPicPr>
          <p:cNvPr id="6" name="Picture 53"/>
          <p:cNvPicPr>
            <a:picLocks noChangeAspect="1" noChangeArrowheads="1"/>
          </p:cNvPicPr>
          <p:nvPr userDrawn="1"/>
        </p:nvPicPr>
        <p:blipFill>
          <a:blip r:embed="rId3" cstate="screen">
            <a:extLst>
              <a:ext uri="{28A0092B-C50C-407E-A947-70E740481C1C}">
                <a14:useLocalDpi xmlns:a14="http://schemas.microsoft.com/office/drawing/2010/main"/>
              </a:ext>
            </a:extLst>
          </a:blip>
          <a:stretch>
            <a:fillRect/>
          </a:stretch>
        </p:blipFill>
        <p:spPr bwMode="auto">
          <a:xfrm rot="10800000" flipH="1" flipV="1">
            <a:off x="11511823" y="6473363"/>
            <a:ext cx="521020" cy="208407"/>
          </a:xfrm>
          <a:prstGeom prst="rect">
            <a:avLst/>
          </a:prstGeom>
          <a:noFill/>
          <a:ln>
            <a:noFill/>
          </a:ln>
        </p:spPr>
      </p:pic>
    </p:spTree>
    <p:extLst>
      <p:ext uri="{BB962C8B-B14F-4D97-AF65-F5344CB8AC3E}">
        <p14:creationId xmlns:p14="http://schemas.microsoft.com/office/powerpoint/2010/main" val="35304015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ackground_8">
    <p:spTree>
      <p:nvGrpSpPr>
        <p:cNvPr id="1" name=""/>
        <p:cNvGrpSpPr/>
        <p:nvPr/>
      </p:nvGrpSpPr>
      <p:grpSpPr>
        <a:xfrm>
          <a:off x="0" y="0"/>
          <a:ext cx="0" cy="0"/>
          <a:chOff x="0" y="0"/>
          <a:chExt cx="0" cy="0"/>
        </a:xfrm>
      </p:grpSpPr>
      <p:pic>
        <p:nvPicPr>
          <p:cNvPr id="7" name="Picture 6" descr="IBM_Developer_Power_point_16x9_V33.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7" name="Picture 53"/>
          <p:cNvPicPr>
            <a:picLocks noChangeAspect="1" noChangeArrowheads="1"/>
          </p:cNvPicPr>
          <p:nvPr userDrawn="1"/>
        </p:nvPicPr>
        <p:blipFill>
          <a:blip r:embed="rId3" cstate="screen">
            <a:extLst>
              <a:ext uri="{28A0092B-C50C-407E-A947-70E740481C1C}">
                <a14:useLocalDpi xmlns:a14="http://schemas.microsoft.com/office/drawing/2010/main"/>
              </a:ext>
            </a:extLst>
          </a:blip>
          <a:stretch>
            <a:fillRect/>
          </a:stretch>
        </p:blipFill>
        <p:spPr bwMode="auto">
          <a:xfrm rot="10800000" flipH="1" flipV="1">
            <a:off x="11511823" y="6473363"/>
            <a:ext cx="521020" cy="208407"/>
          </a:xfrm>
          <a:prstGeom prst="rect">
            <a:avLst/>
          </a:prstGeom>
          <a:noFill/>
          <a:ln>
            <a:noFill/>
          </a:ln>
        </p:spPr>
      </p:pic>
      <p:sp>
        <p:nvSpPr>
          <p:cNvPr id="14" name="TextBox 13"/>
          <p:cNvSpPr txBox="1"/>
          <p:nvPr userDrawn="1"/>
        </p:nvSpPr>
        <p:spPr>
          <a:xfrm>
            <a:off x="11677879" y="98396"/>
            <a:ext cx="410176" cy="292384"/>
          </a:xfrm>
          <a:prstGeom prst="rect">
            <a:avLst/>
          </a:prstGeom>
          <a:noFill/>
        </p:spPr>
        <p:txBody>
          <a:bodyPr wrap="square" lIns="121890" tIns="60945" rIns="121890" bIns="60945" rtlCol="0">
            <a:spAutoFit/>
          </a:bodyPr>
          <a:lstStyle/>
          <a:p>
            <a:pPr defTabSz="609427">
              <a:defRPr/>
            </a:pPr>
            <a:fld id="{A7C6E191-867E-F74F-A8F8-B78D0795E643}" type="slidenum">
              <a:rPr lang="en-US" sz="1100" smtClean="0">
                <a:solidFill>
                  <a:srgbClr val="2D2D2D"/>
                </a:solidFill>
                <a:latin typeface="Arial"/>
                <a:cs typeface="Arial" charset="0"/>
              </a:rPr>
              <a:pPr defTabSz="609427">
                <a:defRPr/>
              </a:pPr>
              <a:t>‹#›</a:t>
            </a:fld>
            <a:endParaRPr lang="en-US" sz="1100" dirty="0" smtClean="0">
              <a:solidFill>
                <a:srgbClr val="2D2D2D"/>
              </a:solidFill>
              <a:latin typeface="Arial"/>
              <a:cs typeface="Arial" charset="0"/>
            </a:endParaRPr>
          </a:p>
        </p:txBody>
      </p:sp>
      <p:sp>
        <p:nvSpPr>
          <p:cNvPr id="19" name="TextBox 18"/>
          <p:cNvSpPr txBox="1"/>
          <p:nvPr userDrawn="1"/>
        </p:nvSpPr>
        <p:spPr>
          <a:xfrm>
            <a:off x="203214" y="98396"/>
            <a:ext cx="528137" cy="292384"/>
          </a:xfrm>
          <a:prstGeom prst="rect">
            <a:avLst/>
          </a:prstGeom>
          <a:noFill/>
        </p:spPr>
        <p:txBody>
          <a:bodyPr wrap="square" lIns="121890" tIns="60945" rIns="121890" bIns="60945" rtlCol="0">
            <a:spAutoFit/>
          </a:bodyPr>
          <a:lstStyle/>
          <a:p>
            <a:pPr defTabSz="609427"/>
            <a:r>
              <a:rPr lang="en-US" sz="1100" dirty="0" smtClean="0">
                <a:solidFill>
                  <a:srgbClr val="2D2D2D"/>
                </a:solidFill>
                <a:latin typeface="Arial"/>
                <a:cs typeface="Arial"/>
              </a:rPr>
              <a:t>IBM</a:t>
            </a:r>
            <a:endParaRPr lang="en-US" sz="1100" dirty="0">
              <a:solidFill>
                <a:srgbClr val="2D2D2D"/>
              </a:solidFill>
              <a:latin typeface="Arial"/>
              <a:cs typeface="Arial"/>
            </a:endParaRPr>
          </a:p>
        </p:txBody>
      </p:sp>
      <p:sp>
        <p:nvSpPr>
          <p:cNvPr id="22" name="TextBox 21"/>
          <p:cNvSpPr txBox="1"/>
          <p:nvPr userDrawn="1"/>
        </p:nvSpPr>
        <p:spPr>
          <a:xfrm>
            <a:off x="1661199" y="25171"/>
            <a:ext cx="1748367" cy="292384"/>
          </a:xfrm>
          <a:prstGeom prst="rect">
            <a:avLst/>
          </a:prstGeom>
          <a:noFill/>
        </p:spPr>
        <p:txBody>
          <a:bodyPr wrap="square" lIns="121890" tIns="60945" rIns="121890" bIns="60945" rtlCol="0">
            <a:spAutoFit/>
          </a:bodyPr>
          <a:lstStyle/>
          <a:p>
            <a:pPr defTabSz="609427"/>
            <a:r>
              <a:rPr lang="en-US" sz="1100" dirty="0">
                <a:solidFill>
                  <a:srgbClr val="2D2D2D"/>
                </a:solidFill>
                <a:latin typeface="Arial"/>
                <a:cs typeface="Arial"/>
              </a:rPr>
              <a:t>_</a:t>
            </a:r>
          </a:p>
        </p:txBody>
      </p:sp>
    </p:spTree>
    <p:extLst>
      <p:ext uri="{BB962C8B-B14F-4D97-AF65-F5344CB8AC3E}">
        <p14:creationId xmlns:p14="http://schemas.microsoft.com/office/powerpoint/2010/main" val="15283932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ackground_9">
    <p:spTree>
      <p:nvGrpSpPr>
        <p:cNvPr id="1" name=""/>
        <p:cNvGrpSpPr/>
        <p:nvPr/>
      </p:nvGrpSpPr>
      <p:grpSpPr>
        <a:xfrm>
          <a:off x="0" y="0"/>
          <a:ext cx="0" cy="0"/>
          <a:chOff x="0" y="0"/>
          <a:chExt cx="0" cy="0"/>
        </a:xfrm>
      </p:grpSpPr>
      <p:pic>
        <p:nvPicPr>
          <p:cNvPr id="4" name="Picture 3" descr="IBM_Developer_Power_point_16x9_V34.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TextBox 11"/>
          <p:cNvSpPr txBox="1"/>
          <p:nvPr userDrawn="1"/>
        </p:nvSpPr>
        <p:spPr>
          <a:xfrm>
            <a:off x="11677879" y="98396"/>
            <a:ext cx="410176" cy="292384"/>
          </a:xfrm>
          <a:prstGeom prst="rect">
            <a:avLst/>
          </a:prstGeom>
          <a:noFill/>
        </p:spPr>
        <p:txBody>
          <a:bodyPr wrap="square" lIns="121890" tIns="60945" rIns="121890" bIns="60945" rtlCol="0">
            <a:spAutoFit/>
          </a:bodyPr>
          <a:lstStyle/>
          <a:p>
            <a:pPr defTabSz="609427">
              <a:defRPr/>
            </a:pPr>
            <a:fld id="{A7C6E191-867E-F74F-A8F8-B78D0795E643}" type="slidenum">
              <a:rPr lang="en-US" sz="1100" smtClean="0">
                <a:solidFill>
                  <a:srgbClr val="FFFFFF"/>
                </a:solidFill>
                <a:latin typeface="Arial"/>
                <a:cs typeface="Arial" charset="0"/>
              </a:rPr>
              <a:pPr defTabSz="609427">
                <a:defRPr/>
              </a:pPr>
              <a:t>‹#›</a:t>
            </a:fld>
            <a:endParaRPr lang="en-US" sz="1100" dirty="0" smtClean="0">
              <a:solidFill>
                <a:srgbClr val="FFFFFF"/>
              </a:solidFill>
              <a:latin typeface="Arial"/>
              <a:cs typeface="Arial" charset="0"/>
            </a:endParaRPr>
          </a:p>
        </p:txBody>
      </p:sp>
      <p:sp>
        <p:nvSpPr>
          <p:cNvPr id="13" name="TextBox 12"/>
          <p:cNvSpPr txBox="1"/>
          <p:nvPr userDrawn="1"/>
        </p:nvSpPr>
        <p:spPr>
          <a:xfrm>
            <a:off x="203214" y="98396"/>
            <a:ext cx="528137" cy="292384"/>
          </a:xfrm>
          <a:prstGeom prst="rect">
            <a:avLst/>
          </a:prstGeom>
          <a:noFill/>
        </p:spPr>
        <p:txBody>
          <a:bodyPr wrap="square" lIns="121890" tIns="60945" rIns="121890" bIns="60945" rtlCol="0">
            <a:spAutoFit/>
          </a:bodyPr>
          <a:lstStyle/>
          <a:p>
            <a:pPr defTabSz="609427"/>
            <a:r>
              <a:rPr lang="en-US" sz="1100" dirty="0" smtClean="0">
                <a:solidFill>
                  <a:srgbClr val="FFFFFF"/>
                </a:solidFill>
                <a:latin typeface="Arial"/>
                <a:cs typeface="Arial"/>
              </a:rPr>
              <a:t>IBM</a:t>
            </a:r>
            <a:endParaRPr lang="en-US" sz="1100" dirty="0">
              <a:solidFill>
                <a:srgbClr val="FFFFFF"/>
              </a:solidFill>
              <a:latin typeface="Arial"/>
              <a:cs typeface="Arial"/>
            </a:endParaRPr>
          </a:p>
        </p:txBody>
      </p:sp>
      <p:sp>
        <p:nvSpPr>
          <p:cNvPr id="15" name="TextBox 14"/>
          <p:cNvSpPr txBox="1"/>
          <p:nvPr userDrawn="1"/>
        </p:nvSpPr>
        <p:spPr>
          <a:xfrm>
            <a:off x="1661199" y="25171"/>
            <a:ext cx="1748367" cy="292384"/>
          </a:xfrm>
          <a:prstGeom prst="rect">
            <a:avLst/>
          </a:prstGeom>
          <a:noFill/>
        </p:spPr>
        <p:txBody>
          <a:bodyPr wrap="square" lIns="121890" tIns="60945" rIns="121890" bIns="60945" rtlCol="0">
            <a:spAutoFit/>
          </a:bodyPr>
          <a:lstStyle/>
          <a:p>
            <a:pPr defTabSz="609427"/>
            <a:r>
              <a:rPr lang="en-US" sz="1100" dirty="0">
                <a:solidFill>
                  <a:srgbClr val="FFFFFF"/>
                </a:solidFill>
                <a:latin typeface="Arial"/>
                <a:cs typeface="Arial"/>
              </a:rPr>
              <a:t>_</a:t>
            </a:r>
          </a:p>
        </p:txBody>
      </p:sp>
      <p:pic>
        <p:nvPicPr>
          <p:cNvPr id="7" name="Picture 53"/>
          <p:cNvPicPr>
            <a:picLocks noChangeAspect="1" noChangeArrowheads="1"/>
          </p:cNvPicPr>
          <p:nvPr userDrawn="1"/>
        </p:nvPicPr>
        <p:blipFill>
          <a:blip r:embed="rId3" cstate="screen">
            <a:extLst>
              <a:ext uri="{28A0092B-C50C-407E-A947-70E740481C1C}">
                <a14:useLocalDpi xmlns:a14="http://schemas.microsoft.com/office/drawing/2010/main"/>
              </a:ext>
            </a:extLst>
          </a:blip>
          <a:stretch>
            <a:fillRect/>
          </a:stretch>
        </p:blipFill>
        <p:spPr bwMode="auto">
          <a:xfrm rot="10800000" flipH="1" flipV="1">
            <a:off x="11511820" y="6473363"/>
            <a:ext cx="521016" cy="208407"/>
          </a:xfrm>
          <a:prstGeom prst="rect">
            <a:avLst/>
          </a:prstGeom>
          <a:noFill/>
          <a:ln>
            <a:noFill/>
          </a:ln>
        </p:spPr>
      </p:pic>
    </p:spTree>
    <p:extLst>
      <p:ext uri="{BB962C8B-B14F-4D97-AF65-F5344CB8AC3E}">
        <p14:creationId xmlns:p14="http://schemas.microsoft.com/office/powerpoint/2010/main" val="18442603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ackground_10">
    <p:spTree>
      <p:nvGrpSpPr>
        <p:cNvPr id="1" name=""/>
        <p:cNvGrpSpPr/>
        <p:nvPr/>
      </p:nvGrpSpPr>
      <p:grpSpPr>
        <a:xfrm>
          <a:off x="0" y="0"/>
          <a:ext cx="0" cy="0"/>
          <a:chOff x="0" y="0"/>
          <a:chExt cx="0" cy="0"/>
        </a:xfrm>
      </p:grpSpPr>
      <p:pic>
        <p:nvPicPr>
          <p:cNvPr id="4" name="Picture 3" descr="IBM_Developer_Power_point_16x9_V3.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TextBox 11"/>
          <p:cNvSpPr txBox="1"/>
          <p:nvPr userDrawn="1"/>
        </p:nvSpPr>
        <p:spPr>
          <a:xfrm>
            <a:off x="11677879" y="98396"/>
            <a:ext cx="410176" cy="292384"/>
          </a:xfrm>
          <a:prstGeom prst="rect">
            <a:avLst/>
          </a:prstGeom>
          <a:noFill/>
        </p:spPr>
        <p:txBody>
          <a:bodyPr wrap="square" lIns="121890" tIns="60945" rIns="121890" bIns="60945" rtlCol="0">
            <a:spAutoFit/>
          </a:bodyPr>
          <a:lstStyle/>
          <a:p>
            <a:pPr defTabSz="609427">
              <a:defRPr/>
            </a:pPr>
            <a:fld id="{A7C6E191-867E-F74F-A8F8-B78D0795E643}" type="slidenum">
              <a:rPr lang="en-US" sz="1100" smtClean="0">
                <a:solidFill>
                  <a:srgbClr val="FFFFFF"/>
                </a:solidFill>
                <a:latin typeface="Arial"/>
                <a:cs typeface="Arial" charset="0"/>
              </a:rPr>
              <a:pPr defTabSz="609427">
                <a:defRPr/>
              </a:pPr>
              <a:t>‹#›</a:t>
            </a:fld>
            <a:endParaRPr lang="en-US" sz="1100" dirty="0" smtClean="0">
              <a:solidFill>
                <a:srgbClr val="FFFFFF"/>
              </a:solidFill>
              <a:latin typeface="Arial"/>
              <a:cs typeface="Arial" charset="0"/>
            </a:endParaRPr>
          </a:p>
        </p:txBody>
      </p:sp>
      <p:sp>
        <p:nvSpPr>
          <p:cNvPr id="13" name="TextBox 12"/>
          <p:cNvSpPr txBox="1"/>
          <p:nvPr userDrawn="1"/>
        </p:nvSpPr>
        <p:spPr>
          <a:xfrm>
            <a:off x="203214" y="98396"/>
            <a:ext cx="528137" cy="292384"/>
          </a:xfrm>
          <a:prstGeom prst="rect">
            <a:avLst/>
          </a:prstGeom>
          <a:noFill/>
        </p:spPr>
        <p:txBody>
          <a:bodyPr wrap="square" lIns="121890" tIns="60945" rIns="121890" bIns="60945" rtlCol="0">
            <a:spAutoFit/>
          </a:bodyPr>
          <a:lstStyle/>
          <a:p>
            <a:pPr defTabSz="609427"/>
            <a:r>
              <a:rPr lang="en-US" sz="1100" dirty="0" smtClean="0">
                <a:solidFill>
                  <a:srgbClr val="FFFFFF"/>
                </a:solidFill>
                <a:latin typeface="Arial"/>
                <a:cs typeface="Arial"/>
              </a:rPr>
              <a:t>IBM</a:t>
            </a:r>
            <a:endParaRPr lang="en-US" sz="1100" dirty="0">
              <a:solidFill>
                <a:srgbClr val="FFFFFF"/>
              </a:solidFill>
              <a:latin typeface="Arial"/>
              <a:cs typeface="Arial"/>
            </a:endParaRPr>
          </a:p>
        </p:txBody>
      </p:sp>
      <p:sp>
        <p:nvSpPr>
          <p:cNvPr id="15" name="TextBox 14"/>
          <p:cNvSpPr txBox="1"/>
          <p:nvPr userDrawn="1"/>
        </p:nvSpPr>
        <p:spPr>
          <a:xfrm>
            <a:off x="1661199" y="25171"/>
            <a:ext cx="1748367" cy="292384"/>
          </a:xfrm>
          <a:prstGeom prst="rect">
            <a:avLst/>
          </a:prstGeom>
          <a:noFill/>
        </p:spPr>
        <p:txBody>
          <a:bodyPr wrap="square" lIns="121890" tIns="60945" rIns="121890" bIns="60945" rtlCol="0">
            <a:spAutoFit/>
          </a:bodyPr>
          <a:lstStyle/>
          <a:p>
            <a:pPr defTabSz="609427"/>
            <a:r>
              <a:rPr lang="en-US" sz="1100" dirty="0">
                <a:solidFill>
                  <a:srgbClr val="FFFFFF"/>
                </a:solidFill>
                <a:latin typeface="Arial"/>
                <a:cs typeface="Arial"/>
              </a:rPr>
              <a:t>_</a:t>
            </a:r>
          </a:p>
        </p:txBody>
      </p:sp>
      <p:pic>
        <p:nvPicPr>
          <p:cNvPr id="7" name="Picture 53"/>
          <p:cNvPicPr>
            <a:picLocks noChangeAspect="1" noChangeArrowheads="1"/>
          </p:cNvPicPr>
          <p:nvPr userDrawn="1"/>
        </p:nvPicPr>
        <p:blipFill>
          <a:blip r:embed="rId3" cstate="screen">
            <a:extLst>
              <a:ext uri="{28A0092B-C50C-407E-A947-70E740481C1C}">
                <a14:useLocalDpi xmlns:a14="http://schemas.microsoft.com/office/drawing/2010/main"/>
              </a:ext>
            </a:extLst>
          </a:blip>
          <a:stretch>
            <a:fillRect/>
          </a:stretch>
        </p:blipFill>
        <p:spPr bwMode="auto">
          <a:xfrm rot="10800000" flipH="1" flipV="1">
            <a:off x="11511820" y="6473363"/>
            <a:ext cx="521016" cy="208407"/>
          </a:xfrm>
          <a:prstGeom prst="rect">
            <a:avLst/>
          </a:prstGeom>
          <a:noFill/>
          <a:ln>
            <a:noFill/>
          </a:ln>
        </p:spPr>
      </p:pic>
    </p:spTree>
    <p:extLst>
      <p:ext uri="{BB962C8B-B14F-4D97-AF65-F5344CB8AC3E}">
        <p14:creationId xmlns:p14="http://schemas.microsoft.com/office/powerpoint/2010/main" val="12744194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ackground_11">
    <p:spTree>
      <p:nvGrpSpPr>
        <p:cNvPr id="1" name=""/>
        <p:cNvGrpSpPr/>
        <p:nvPr/>
      </p:nvGrpSpPr>
      <p:grpSpPr>
        <a:xfrm>
          <a:off x="0" y="0"/>
          <a:ext cx="0" cy="0"/>
          <a:chOff x="0" y="0"/>
          <a:chExt cx="0" cy="0"/>
        </a:xfrm>
      </p:grpSpPr>
      <p:sp>
        <p:nvSpPr>
          <p:cNvPr id="11" name="Rectangle 10"/>
          <p:cNvSpPr/>
          <p:nvPr userDrawn="1"/>
        </p:nvSpPr>
        <p:spPr>
          <a:xfrm>
            <a:off x="0" y="0"/>
            <a:ext cx="12192000" cy="685800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lIns="121890" tIns="60945" rIns="121890" bIns="60945" rtlCol="0" anchor="ctr"/>
          <a:lstStyle/>
          <a:p>
            <a:pPr algn="ctr" defTabSz="609427"/>
            <a:endParaRPr lang="en-US" dirty="0">
              <a:solidFill>
                <a:srgbClr val="FFFFFF"/>
              </a:solidFill>
              <a:latin typeface="Arial"/>
            </a:endParaRPr>
          </a:p>
        </p:txBody>
      </p:sp>
      <p:sp>
        <p:nvSpPr>
          <p:cNvPr id="12" name="TextBox 11"/>
          <p:cNvSpPr txBox="1"/>
          <p:nvPr userDrawn="1"/>
        </p:nvSpPr>
        <p:spPr>
          <a:xfrm>
            <a:off x="11677879" y="98396"/>
            <a:ext cx="410176" cy="292384"/>
          </a:xfrm>
          <a:prstGeom prst="rect">
            <a:avLst/>
          </a:prstGeom>
          <a:noFill/>
        </p:spPr>
        <p:txBody>
          <a:bodyPr wrap="square" lIns="121890" tIns="60945" rIns="121890" bIns="60945" rtlCol="0">
            <a:spAutoFit/>
          </a:bodyPr>
          <a:lstStyle/>
          <a:p>
            <a:pPr defTabSz="609427">
              <a:defRPr/>
            </a:pPr>
            <a:fld id="{A7C6E191-867E-F74F-A8F8-B78D0795E643}" type="slidenum">
              <a:rPr lang="en-US" sz="1100" smtClean="0">
                <a:solidFill>
                  <a:srgbClr val="FFFFFF"/>
                </a:solidFill>
                <a:latin typeface="Arial"/>
                <a:cs typeface="Arial" charset="0"/>
              </a:rPr>
              <a:pPr defTabSz="609427">
                <a:defRPr/>
              </a:pPr>
              <a:t>‹#›</a:t>
            </a:fld>
            <a:endParaRPr lang="en-US" sz="1100" dirty="0" smtClean="0">
              <a:solidFill>
                <a:srgbClr val="FFFFFF"/>
              </a:solidFill>
              <a:latin typeface="Arial"/>
              <a:cs typeface="Arial" charset="0"/>
            </a:endParaRPr>
          </a:p>
        </p:txBody>
      </p:sp>
      <p:sp>
        <p:nvSpPr>
          <p:cNvPr id="13" name="TextBox 12"/>
          <p:cNvSpPr txBox="1"/>
          <p:nvPr userDrawn="1"/>
        </p:nvSpPr>
        <p:spPr>
          <a:xfrm>
            <a:off x="203214" y="98396"/>
            <a:ext cx="528137" cy="292384"/>
          </a:xfrm>
          <a:prstGeom prst="rect">
            <a:avLst/>
          </a:prstGeom>
          <a:noFill/>
        </p:spPr>
        <p:txBody>
          <a:bodyPr wrap="square" lIns="121890" tIns="60945" rIns="121890" bIns="60945" rtlCol="0">
            <a:spAutoFit/>
          </a:bodyPr>
          <a:lstStyle/>
          <a:p>
            <a:pPr defTabSz="609427"/>
            <a:r>
              <a:rPr lang="en-US" sz="1100" dirty="0" smtClean="0">
                <a:solidFill>
                  <a:srgbClr val="FFFFFF"/>
                </a:solidFill>
                <a:latin typeface="Arial"/>
                <a:cs typeface="Arial"/>
              </a:rPr>
              <a:t>IBM</a:t>
            </a:r>
            <a:endParaRPr lang="en-US" sz="1100" dirty="0">
              <a:solidFill>
                <a:srgbClr val="FFFFFF"/>
              </a:solidFill>
              <a:latin typeface="Arial"/>
              <a:cs typeface="Arial"/>
            </a:endParaRPr>
          </a:p>
        </p:txBody>
      </p:sp>
      <p:sp>
        <p:nvSpPr>
          <p:cNvPr id="15" name="TextBox 14"/>
          <p:cNvSpPr txBox="1"/>
          <p:nvPr userDrawn="1"/>
        </p:nvSpPr>
        <p:spPr>
          <a:xfrm>
            <a:off x="1661199" y="25171"/>
            <a:ext cx="1748367" cy="292384"/>
          </a:xfrm>
          <a:prstGeom prst="rect">
            <a:avLst/>
          </a:prstGeom>
          <a:noFill/>
        </p:spPr>
        <p:txBody>
          <a:bodyPr wrap="square" lIns="121890" tIns="60945" rIns="121890" bIns="60945" rtlCol="0">
            <a:spAutoFit/>
          </a:bodyPr>
          <a:lstStyle/>
          <a:p>
            <a:pPr defTabSz="609427"/>
            <a:r>
              <a:rPr lang="en-US" sz="1100" dirty="0">
                <a:solidFill>
                  <a:srgbClr val="FFFFFF"/>
                </a:solidFill>
                <a:latin typeface="Arial"/>
                <a:cs typeface="Arial"/>
              </a:rPr>
              <a:t>_</a:t>
            </a:r>
          </a:p>
        </p:txBody>
      </p:sp>
      <p:pic>
        <p:nvPicPr>
          <p:cNvPr id="7"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0" y="6473363"/>
            <a:ext cx="521016" cy="208407"/>
          </a:xfrm>
          <a:prstGeom prst="rect">
            <a:avLst/>
          </a:prstGeom>
          <a:noFill/>
          <a:ln>
            <a:noFill/>
          </a:ln>
        </p:spPr>
      </p:pic>
    </p:spTree>
    <p:extLst>
      <p:ext uri="{BB962C8B-B14F-4D97-AF65-F5344CB8AC3E}">
        <p14:creationId xmlns:p14="http://schemas.microsoft.com/office/powerpoint/2010/main" val="360873820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ackground_12">
    <p:spTree>
      <p:nvGrpSpPr>
        <p:cNvPr id="1" name=""/>
        <p:cNvGrpSpPr/>
        <p:nvPr/>
      </p:nvGrpSpPr>
      <p:grpSpPr>
        <a:xfrm>
          <a:off x="0" y="0"/>
          <a:ext cx="0" cy="0"/>
          <a:chOff x="0" y="0"/>
          <a:chExt cx="0" cy="0"/>
        </a:xfrm>
      </p:grpSpPr>
      <p:sp>
        <p:nvSpPr>
          <p:cNvPr id="11" name="Rectangle 10"/>
          <p:cNvSpPr/>
          <p:nvPr userDrawn="1"/>
        </p:nvSpPr>
        <p:spPr>
          <a:xfrm>
            <a:off x="0" y="0"/>
            <a:ext cx="12192000" cy="6858000"/>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lIns="121890" tIns="60945" rIns="121890" bIns="60945" rtlCol="0" anchor="ctr"/>
          <a:lstStyle/>
          <a:p>
            <a:pPr algn="ctr" defTabSz="609427"/>
            <a:endParaRPr lang="en-US" dirty="0">
              <a:solidFill>
                <a:srgbClr val="FFFFFF"/>
              </a:solidFill>
              <a:latin typeface="Arial"/>
            </a:endParaRPr>
          </a:p>
        </p:txBody>
      </p:sp>
      <p:sp>
        <p:nvSpPr>
          <p:cNvPr id="12" name="TextBox 11"/>
          <p:cNvSpPr txBox="1"/>
          <p:nvPr userDrawn="1"/>
        </p:nvSpPr>
        <p:spPr>
          <a:xfrm>
            <a:off x="11677879" y="98396"/>
            <a:ext cx="410176" cy="292384"/>
          </a:xfrm>
          <a:prstGeom prst="rect">
            <a:avLst/>
          </a:prstGeom>
          <a:noFill/>
        </p:spPr>
        <p:txBody>
          <a:bodyPr wrap="square" lIns="121890" tIns="60945" rIns="121890" bIns="60945" rtlCol="0">
            <a:spAutoFit/>
          </a:bodyPr>
          <a:lstStyle/>
          <a:p>
            <a:pPr defTabSz="609427">
              <a:defRPr/>
            </a:pPr>
            <a:fld id="{A7C6E191-867E-F74F-A8F8-B78D0795E643}" type="slidenum">
              <a:rPr lang="en-US" sz="1100" smtClean="0">
                <a:solidFill>
                  <a:srgbClr val="FFFFFF"/>
                </a:solidFill>
                <a:latin typeface="Arial"/>
                <a:cs typeface="Arial" charset="0"/>
              </a:rPr>
              <a:pPr defTabSz="609427">
                <a:defRPr/>
              </a:pPr>
              <a:t>‹#›</a:t>
            </a:fld>
            <a:endParaRPr lang="en-US" sz="1100" dirty="0" smtClean="0">
              <a:solidFill>
                <a:srgbClr val="FFFFFF"/>
              </a:solidFill>
              <a:latin typeface="Arial"/>
              <a:cs typeface="Arial" charset="0"/>
            </a:endParaRPr>
          </a:p>
        </p:txBody>
      </p:sp>
      <p:sp>
        <p:nvSpPr>
          <p:cNvPr id="13" name="TextBox 12"/>
          <p:cNvSpPr txBox="1"/>
          <p:nvPr userDrawn="1"/>
        </p:nvSpPr>
        <p:spPr>
          <a:xfrm>
            <a:off x="203214" y="98396"/>
            <a:ext cx="528137" cy="292384"/>
          </a:xfrm>
          <a:prstGeom prst="rect">
            <a:avLst/>
          </a:prstGeom>
          <a:noFill/>
        </p:spPr>
        <p:txBody>
          <a:bodyPr wrap="square" lIns="121890" tIns="60945" rIns="121890" bIns="60945" rtlCol="0">
            <a:spAutoFit/>
          </a:bodyPr>
          <a:lstStyle/>
          <a:p>
            <a:pPr defTabSz="609427"/>
            <a:r>
              <a:rPr lang="en-US" sz="1100" dirty="0" smtClean="0">
                <a:solidFill>
                  <a:srgbClr val="FFFFFF"/>
                </a:solidFill>
                <a:latin typeface="Arial"/>
                <a:cs typeface="Arial"/>
              </a:rPr>
              <a:t>IBM</a:t>
            </a:r>
            <a:endParaRPr lang="en-US" sz="1100" dirty="0">
              <a:solidFill>
                <a:srgbClr val="FFFFFF"/>
              </a:solidFill>
              <a:latin typeface="Arial"/>
              <a:cs typeface="Arial"/>
            </a:endParaRPr>
          </a:p>
        </p:txBody>
      </p:sp>
      <p:sp>
        <p:nvSpPr>
          <p:cNvPr id="15" name="TextBox 14"/>
          <p:cNvSpPr txBox="1"/>
          <p:nvPr userDrawn="1"/>
        </p:nvSpPr>
        <p:spPr>
          <a:xfrm>
            <a:off x="1661199" y="25171"/>
            <a:ext cx="1748367" cy="292384"/>
          </a:xfrm>
          <a:prstGeom prst="rect">
            <a:avLst/>
          </a:prstGeom>
          <a:noFill/>
        </p:spPr>
        <p:txBody>
          <a:bodyPr wrap="square" lIns="121890" tIns="60945" rIns="121890" bIns="60945" rtlCol="0">
            <a:spAutoFit/>
          </a:bodyPr>
          <a:lstStyle/>
          <a:p>
            <a:pPr defTabSz="609427"/>
            <a:r>
              <a:rPr lang="en-US" sz="1100" dirty="0">
                <a:solidFill>
                  <a:srgbClr val="FFFFFF"/>
                </a:solidFill>
                <a:latin typeface="Arial"/>
                <a:cs typeface="Arial"/>
              </a:rPr>
              <a:t>_</a:t>
            </a:r>
          </a:p>
        </p:txBody>
      </p:sp>
      <p:pic>
        <p:nvPicPr>
          <p:cNvPr id="25"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0" y="6473363"/>
            <a:ext cx="521016" cy="208407"/>
          </a:xfrm>
          <a:prstGeom prst="rect">
            <a:avLst/>
          </a:prstGeom>
          <a:noFill/>
          <a:ln>
            <a:noFill/>
          </a:ln>
        </p:spPr>
      </p:pic>
    </p:spTree>
    <p:extLst>
      <p:ext uri="{BB962C8B-B14F-4D97-AF65-F5344CB8AC3E}">
        <p14:creationId xmlns:p14="http://schemas.microsoft.com/office/powerpoint/2010/main" val="22164118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ackground_1">
    <p:spTree>
      <p:nvGrpSpPr>
        <p:cNvPr id="1" name=""/>
        <p:cNvGrpSpPr/>
        <p:nvPr/>
      </p:nvGrpSpPr>
      <p:grpSpPr>
        <a:xfrm>
          <a:off x="0" y="0"/>
          <a:ext cx="0" cy="0"/>
          <a:chOff x="0" y="0"/>
          <a:chExt cx="0" cy="0"/>
        </a:xfrm>
      </p:grpSpPr>
      <p:sp>
        <p:nvSpPr>
          <p:cNvPr id="27" name="Rectangle 26"/>
          <p:cNvSpPr/>
          <p:nvPr userDrawn="1"/>
        </p:nvSpPr>
        <p:spPr>
          <a:xfrm>
            <a:off x="0" y="0"/>
            <a:ext cx="12192000" cy="6858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121893" tIns="60946" rIns="121893" bIns="60946" rtlCol="0" anchor="ctr"/>
          <a:lstStyle/>
          <a:p>
            <a:pPr algn="ctr" defTabSz="609443"/>
            <a:endParaRPr lang="en-US" sz="1900" dirty="0">
              <a:solidFill>
                <a:srgbClr val="2D2D40"/>
              </a:solidFill>
              <a:latin typeface="Arial"/>
            </a:endParaRPr>
          </a:p>
        </p:txBody>
      </p:sp>
      <p:sp>
        <p:nvSpPr>
          <p:cNvPr id="14" name="TextBox 13"/>
          <p:cNvSpPr txBox="1"/>
          <p:nvPr userDrawn="1"/>
        </p:nvSpPr>
        <p:spPr>
          <a:xfrm>
            <a:off x="11677879" y="98396"/>
            <a:ext cx="410176" cy="292384"/>
          </a:xfrm>
          <a:prstGeom prst="rect">
            <a:avLst/>
          </a:prstGeom>
          <a:noFill/>
        </p:spPr>
        <p:txBody>
          <a:bodyPr wrap="square" lIns="121893" tIns="60946" rIns="121893" bIns="60946" rtlCol="0">
            <a:spAutoFit/>
          </a:bodyPr>
          <a:lstStyle/>
          <a:p>
            <a:pPr defTabSz="609443">
              <a:defRPr/>
            </a:pPr>
            <a:fld id="{A7C6E191-867E-F74F-A8F8-B78D0795E643}" type="slidenum">
              <a:rPr lang="en-US" sz="1100" smtClean="0">
                <a:solidFill>
                  <a:srgbClr val="FFFFFF"/>
                </a:solidFill>
                <a:latin typeface="Arial"/>
                <a:cs typeface="Arial" charset="0"/>
              </a:rPr>
              <a:pPr defTabSz="609443">
                <a:defRPr/>
              </a:pPr>
              <a:t>‹#›</a:t>
            </a:fld>
            <a:endParaRPr lang="en-US" sz="1100" dirty="0" smtClean="0">
              <a:solidFill>
                <a:srgbClr val="FFFFFF"/>
              </a:solidFill>
              <a:latin typeface="Arial"/>
              <a:cs typeface="Arial" charset="0"/>
            </a:endParaRPr>
          </a:p>
        </p:txBody>
      </p:sp>
      <p:sp>
        <p:nvSpPr>
          <p:cNvPr id="37" name="TextBox 36"/>
          <p:cNvSpPr txBox="1"/>
          <p:nvPr userDrawn="1"/>
        </p:nvSpPr>
        <p:spPr>
          <a:xfrm>
            <a:off x="203213" y="98396"/>
            <a:ext cx="528137" cy="292384"/>
          </a:xfrm>
          <a:prstGeom prst="rect">
            <a:avLst/>
          </a:prstGeom>
          <a:noFill/>
        </p:spPr>
        <p:txBody>
          <a:bodyPr wrap="square" lIns="121893" tIns="60946" rIns="121893" bIns="60946" rtlCol="0">
            <a:spAutoFit/>
          </a:bodyPr>
          <a:lstStyle/>
          <a:p>
            <a:pPr defTabSz="609443"/>
            <a:r>
              <a:rPr lang="en-US" sz="1100" dirty="0" smtClean="0">
                <a:solidFill>
                  <a:srgbClr val="FFFFFF"/>
                </a:solidFill>
                <a:latin typeface="Arial"/>
                <a:cs typeface="Arial"/>
              </a:rPr>
              <a:t>IBM</a:t>
            </a:r>
            <a:endParaRPr lang="en-US" sz="1100" dirty="0">
              <a:solidFill>
                <a:srgbClr val="FFFFFF"/>
              </a:solidFill>
              <a:latin typeface="Arial"/>
              <a:cs typeface="Arial"/>
            </a:endParaRPr>
          </a:p>
        </p:txBody>
      </p:sp>
      <p:sp>
        <p:nvSpPr>
          <p:cNvPr id="39" name="TextBox 38"/>
          <p:cNvSpPr txBox="1"/>
          <p:nvPr userDrawn="1"/>
        </p:nvSpPr>
        <p:spPr>
          <a:xfrm>
            <a:off x="1661198" y="25171"/>
            <a:ext cx="1748367" cy="292384"/>
          </a:xfrm>
          <a:prstGeom prst="rect">
            <a:avLst/>
          </a:prstGeom>
          <a:noFill/>
        </p:spPr>
        <p:txBody>
          <a:bodyPr wrap="square" lIns="121893" tIns="60946" rIns="121893" bIns="60946" rtlCol="0">
            <a:spAutoFit/>
          </a:bodyPr>
          <a:lstStyle/>
          <a:p>
            <a:pPr defTabSz="609443"/>
            <a:r>
              <a:rPr lang="en-US" sz="1100" dirty="0">
                <a:solidFill>
                  <a:srgbClr val="FFFFFF"/>
                </a:solidFill>
                <a:latin typeface="Arial"/>
                <a:cs typeface="Arial"/>
              </a:rPr>
              <a:t>_</a:t>
            </a:r>
          </a:p>
        </p:txBody>
      </p:sp>
      <p:pic>
        <p:nvPicPr>
          <p:cNvPr id="6"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0" y="6473362"/>
            <a:ext cx="521016" cy="208407"/>
          </a:xfrm>
          <a:prstGeom prst="rect">
            <a:avLst/>
          </a:prstGeom>
          <a:noFill/>
          <a:ln>
            <a:noFill/>
          </a:ln>
        </p:spPr>
      </p:pic>
    </p:spTree>
    <p:extLst>
      <p:ext uri="{BB962C8B-B14F-4D97-AF65-F5344CB8AC3E}">
        <p14:creationId xmlns:p14="http://schemas.microsoft.com/office/powerpoint/2010/main" val="37144349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ackground_2">
    <p:spTree>
      <p:nvGrpSpPr>
        <p:cNvPr id="1" name=""/>
        <p:cNvGrpSpPr/>
        <p:nvPr/>
      </p:nvGrpSpPr>
      <p:grpSpPr>
        <a:xfrm>
          <a:off x="0" y="0"/>
          <a:ext cx="0" cy="0"/>
          <a:chOff x="0" y="0"/>
          <a:chExt cx="0" cy="0"/>
        </a:xfrm>
      </p:grpSpPr>
      <p:sp>
        <p:nvSpPr>
          <p:cNvPr id="14" name="TextBox 13"/>
          <p:cNvSpPr txBox="1"/>
          <p:nvPr userDrawn="1"/>
        </p:nvSpPr>
        <p:spPr>
          <a:xfrm>
            <a:off x="11677879" y="98396"/>
            <a:ext cx="410176" cy="292384"/>
          </a:xfrm>
          <a:prstGeom prst="rect">
            <a:avLst/>
          </a:prstGeom>
          <a:noFill/>
        </p:spPr>
        <p:txBody>
          <a:bodyPr wrap="square" lIns="121893" tIns="60946" rIns="121893" bIns="60946" rtlCol="0">
            <a:spAutoFit/>
          </a:bodyPr>
          <a:lstStyle/>
          <a:p>
            <a:pPr defTabSz="609443">
              <a:defRPr/>
            </a:pPr>
            <a:fld id="{A7C6E191-867E-F74F-A8F8-B78D0795E643}" type="slidenum">
              <a:rPr lang="en-US" sz="1100" smtClean="0">
                <a:solidFill>
                  <a:srgbClr val="2D2D2D"/>
                </a:solidFill>
                <a:latin typeface="Arial"/>
                <a:cs typeface="Arial" charset="0"/>
              </a:rPr>
              <a:pPr defTabSz="609443">
                <a:defRPr/>
              </a:pPr>
              <a:t>‹#›</a:t>
            </a:fld>
            <a:endParaRPr lang="en-US" sz="1100" dirty="0" smtClean="0">
              <a:solidFill>
                <a:srgbClr val="2D2D2D"/>
              </a:solidFill>
              <a:latin typeface="Arial"/>
              <a:cs typeface="Arial" charset="0"/>
            </a:endParaRPr>
          </a:p>
        </p:txBody>
      </p:sp>
      <p:sp>
        <p:nvSpPr>
          <p:cNvPr id="37" name="TextBox 36"/>
          <p:cNvSpPr txBox="1"/>
          <p:nvPr userDrawn="1"/>
        </p:nvSpPr>
        <p:spPr>
          <a:xfrm>
            <a:off x="203213" y="98396"/>
            <a:ext cx="528137" cy="292384"/>
          </a:xfrm>
          <a:prstGeom prst="rect">
            <a:avLst/>
          </a:prstGeom>
          <a:noFill/>
        </p:spPr>
        <p:txBody>
          <a:bodyPr wrap="square" lIns="121893" tIns="60946" rIns="121893" bIns="60946" rtlCol="0">
            <a:spAutoFit/>
          </a:bodyPr>
          <a:lstStyle/>
          <a:p>
            <a:pPr defTabSz="609443"/>
            <a:r>
              <a:rPr lang="en-US" sz="1100" dirty="0" smtClean="0">
                <a:solidFill>
                  <a:srgbClr val="2D2D2D"/>
                </a:solidFill>
                <a:latin typeface="Arial"/>
                <a:cs typeface="Arial"/>
              </a:rPr>
              <a:t>IBM</a:t>
            </a:r>
            <a:endParaRPr lang="en-US" sz="1100" dirty="0">
              <a:solidFill>
                <a:srgbClr val="2D2D2D"/>
              </a:solidFill>
              <a:latin typeface="Arial"/>
              <a:cs typeface="Arial"/>
            </a:endParaRPr>
          </a:p>
        </p:txBody>
      </p:sp>
      <p:sp>
        <p:nvSpPr>
          <p:cNvPr id="39" name="TextBox 38"/>
          <p:cNvSpPr txBox="1"/>
          <p:nvPr userDrawn="1"/>
        </p:nvSpPr>
        <p:spPr>
          <a:xfrm>
            <a:off x="1661198" y="25171"/>
            <a:ext cx="1748367" cy="292384"/>
          </a:xfrm>
          <a:prstGeom prst="rect">
            <a:avLst/>
          </a:prstGeom>
          <a:noFill/>
        </p:spPr>
        <p:txBody>
          <a:bodyPr wrap="square" lIns="121893" tIns="60946" rIns="121893" bIns="60946" rtlCol="0">
            <a:spAutoFit/>
          </a:bodyPr>
          <a:lstStyle/>
          <a:p>
            <a:pPr defTabSz="609443"/>
            <a:r>
              <a:rPr lang="en-US" sz="1100" dirty="0">
                <a:solidFill>
                  <a:srgbClr val="2D2D2D"/>
                </a:solidFill>
                <a:latin typeface="Arial"/>
                <a:cs typeface="Arial"/>
              </a:rPr>
              <a:t>_</a:t>
            </a:r>
          </a:p>
        </p:txBody>
      </p:sp>
      <p:pic>
        <p:nvPicPr>
          <p:cNvPr id="5"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3" y="6473362"/>
            <a:ext cx="521020" cy="208407"/>
          </a:xfrm>
          <a:prstGeom prst="rect">
            <a:avLst/>
          </a:prstGeom>
          <a:noFill/>
          <a:ln>
            <a:noFill/>
          </a:ln>
        </p:spPr>
      </p:pic>
    </p:spTree>
    <p:extLst>
      <p:ext uri="{BB962C8B-B14F-4D97-AF65-F5344CB8AC3E}">
        <p14:creationId xmlns:p14="http://schemas.microsoft.com/office/powerpoint/2010/main" val="33504834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Background_2">
    <p:spTree>
      <p:nvGrpSpPr>
        <p:cNvPr id="1" name=""/>
        <p:cNvGrpSpPr/>
        <p:nvPr/>
      </p:nvGrpSpPr>
      <p:grpSpPr>
        <a:xfrm>
          <a:off x="0" y="0"/>
          <a:ext cx="0" cy="0"/>
          <a:chOff x="0" y="0"/>
          <a:chExt cx="0" cy="0"/>
        </a:xfrm>
      </p:grpSpPr>
      <p:sp>
        <p:nvSpPr>
          <p:cNvPr id="6" name="Rectangle 5"/>
          <p:cNvSpPr/>
          <p:nvPr userDrawn="1"/>
        </p:nvSpPr>
        <p:spPr>
          <a:xfrm>
            <a:off x="0" y="1"/>
            <a:ext cx="449580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3" tIns="60946" rIns="121893" bIns="60946" rtlCol="0" anchor="ctr"/>
          <a:lstStyle/>
          <a:p>
            <a:pPr algn="ctr" defTabSz="609443"/>
            <a:endParaRPr lang="en-US" sz="1900" dirty="0">
              <a:solidFill>
                <a:prstClr val="white"/>
              </a:solidFill>
              <a:latin typeface="Arial"/>
            </a:endParaRPr>
          </a:p>
        </p:txBody>
      </p:sp>
      <p:sp>
        <p:nvSpPr>
          <p:cNvPr id="14" name="TextBox 13"/>
          <p:cNvSpPr txBox="1"/>
          <p:nvPr userDrawn="1"/>
        </p:nvSpPr>
        <p:spPr>
          <a:xfrm>
            <a:off x="11677879" y="98396"/>
            <a:ext cx="410176" cy="292384"/>
          </a:xfrm>
          <a:prstGeom prst="rect">
            <a:avLst/>
          </a:prstGeom>
          <a:noFill/>
        </p:spPr>
        <p:txBody>
          <a:bodyPr wrap="square" lIns="121893" tIns="60946" rIns="121893" bIns="60946" rtlCol="0">
            <a:spAutoFit/>
          </a:bodyPr>
          <a:lstStyle/>
          <a:p>
            <a:pPr defTabSz="609443">
              <a:defRPr/>
            </a:pPr>
            <a:fld id="{A7C6E191-867E-F74F-A8F8-B78D0795E643}" type="slidenum">
              <a:rPr lang="en-US" sz="1100" smtClean="0">
                <a:solidFill>
                  <a:srgbClr val="2D2D2D"/>
                </a:solidFill>
                <a:latin typeface="Arial"/>
                <a:cs typeface="Arial" charset="0"/>
              </a:rPr>
              <a:pPr defTabSz="609443">
                <a:defRPr/>
              </a:pPr>
              <a:t>‹#›</a:t>
            </a:fld>
            <a:endParaRPr lang="en-US" sz="1100" dirty="0" smtClean="0">
              <a:solidFill>
                <a:srgbClr val="2D2D2D"/>
              </a:solidFill>
              <a:latin typeface="Arial"/>
              <a:cs typeface="Arial" charset="0"/>
            </a:endParaRPr>
          </a:p>
        </p:txBody>
      </p:sp>
      <p:sp>
        <p:nvSpPr>
          <p:cNvPr id="37" name="TextBox 36"/>
          <p:cNvSpPr txBox="1"/>
          <p:nvPr userDrawn="1"/>
        </p:nvSpPr>
        <p:spPr>
          <a:xfrm>
            <a:off x="203213" y="98396"/>
            <a:ext cx="528137" cy="292384"/>
          </a:xfrm>
          <a:prstGeom prst="rect">
            <a:avLst/>
          </a:prstGeom>
          <a:noFill/>
        </p:spPr>
        <p:txBody>
          <a:bodyPr wrap="square" lIns="121893" tIns="60946" rIns="121893" bIns="60946" rtlCol="0">
            <a:spAutoFit/>
          </a:bodyPr>
          <a:lstStyle/>
          <a:p>
            <a:pPr defTabSz="609443"/>
            <a:r>
              <a:rPr lang="en-US" sz="1100" dirty="0" smtClean="0">
                <a:solidFill>
                  <a:prstClr val="white"/>
                </a:solidFill>
                <a:latin typeface="Arial"/>
                <a:cs typeface="Arial"/>
              </a:rPr>
              <a:t>IBM</a:t>
            </a:r>
            <a:endParaRPr lang="en-US" sz="1100" dirty="0">
              <a:solidFill>
                <a:prstClr val="white"/>
              </a:solidFill>
              <a:latin typeface="Arial"/>
              <a:cs typeface="Arial"/>
            </a:endParaRPr>
          </a:p>
        </p:txBody>
      </p:sp>
      <p:sp>
        <p:nvSpPr>
          <p:cNvPr id="39" name="TextBox 38"/>
          <p:cNvSpPr txBox="1"/>
          <p:nvPr userDrawn="1"/>
        </p:nvSpPr>
        <p:spPr>
          <a:xfrm>
            <a:off x="1661198" y="25171"/>
            <a:ext cx="1748367" cy="292384"/>
          </a:xfrm>
          <a:prstGeom prst="rect">
            <a:avLst/>
          </a:prstGeom>
          <a:noFill/>
        </p:spPr>
        <p:txBody>
          <a:bodyPr wrap="square" lIns="121893" tIns="60946" rIns="121893" bIns="60946" rtlCol="0">
            <a:spAutoFit/>
          </a:bodyPr>
          <a:lstStyle/>
          <a:p>
            <a:pPr defTabSz="609443"/>
            <a:r>
              <a:rPr lang="en-US" sz="1100" dirty="0">
                <a:solidFill>
                  <a:prstClr val="white"/>
                </a:solidFill>
                <a:latin typeface="Arial"/>
                <a:cs typeface="Arial"/>
              </a:rPr>
              <a:t>_</a:t>
            </a:r>
          </a:p>
        </p:txBody>
      </p:sp>
      <p:pic>
        <p:nvPicPr>
          <p:cNvPr id="5"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3" y="6473362"/>
            <a:ext cx="521020" cy="208407"/>
          </a:xfrm>
          <a:prstGeom prst="rect">
            <a:avLst/>
          </a:prstGeom>
          <a:noFill/>
          <a:ln>
            <a:noFill/>
          </a:ln>
        </p:spPr>
      </p:pic>
    </p:spTree>
    <p:extLst>
      <p:ext uri="{BB962C8B-B14F-4D97-AF65-F5344CB8AC3E}">
        <p14:creationId xmlns:p14="http://schemas.microsoft.com/office/powerpoint/2010/main" val="2145362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84D5FDA-05BC-2E4E-BA6A-228D20886488}" type="datetimeFigureOut">
              <a:rPr lang="en-US" smtClean="0"/>
              <a:t>10/19/15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E35CD4-B779-A340-856B-FC8D09C7BAB7}" type="slidenum">
              <a:rPr lang="en-US" smtClean="0"/>
              <a:t>‹#›</a:t>
            </a:fld>
            <a:endParaRPr lang="en-US"/>
          </a:p>
        </p:txBody>
      </p:sp>
    </p:spTree>
    <p:extLst>
      <p:ext uri="{BB962C8B-B14F-4D97-AF65-F5344CB8AC3E}">
        <p14:creationId xmlns:p14="http://schemas.microsoft.com/office/powerpoint/2010/main" val="308178576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ackground_3">
    <p:spTree>
      <p:nvGrpSpPr>
        <p:cNvPr id="1" name=""/>
        <p:cNvGrpSpPr/>
        <p:nvPr/>
      </p:nvGrpSpPr>
      <p:grpSpPr>
        <a:xfrm>
          <a:off x="0" y="0"/>
          <a:ext cx="0" cy="0"/>
          <a:chOff x="0" y="0"/>
          <a:chExt cx="0" cy="0"/>
        </a:xfrm>
      </p:grpSpPr>
      <p:sp>
        <p:nvSpPr>
          <p:cNvPr id="27" name="Rectangle 26"/>
          <p:cNvSpPr/>
          <p:nvPr userDrawn="1"/>
        </p:nvSpPr>
        <p:spPr>
          <a:xfrm>
            <a:off x="0" y="0"/>
            <a:ext cx="12192000" cy="6858000"/>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121893" tIns="60946" rIns="121893" bIns="60946" rtlCol="0" anchor="ctr"/>
          <a:lstStyle/>
          <a:p>
            <a:pPr algn="ctr" defTabSz="609443"/>
            <a:endParaRPr lang="en-US" sz="1900" dirty="0">
              <a:solidFill>
                <a:srgbClr val="2D2D40"/>
              </a:solidFill>
              <a:latin typeface="Arial"/>
            </a:endParaRPr>
          </a:p>
        </p:txBody>
      </p:sp>
      <p:sp>
        <p:nvSpPr>
          <p:cNvPr id="14" name="TextBox 13"/>
          <p:cNvSpPr txBox="1"/>
          <p:nvPr userDrawn="1"/>
        </p:nvSpPr>
        <p:spPr>
          <a:xfrm>
            <a:off x="11677879" y="98396"/>
            <a:ext cx="410176" cy="292384"/>
          </a:xfrm>
          <a:prstGeom prst="rect">
            <a:avLst/>
          </a:prstGeom>
          <a:noFill/>
        </p:spPr>
        <p:txBody>
          <a:bodyPr wrap="square" lIns="121893" tIns="60946" rIns="121893" bIns="60946" rtlCol="0">
            <a:spAutoFit/>
          </a:bodyPr>
          <a:lstStyle/>
          <a:p>
            <a:pPr defTabSz="609443">
              <a:defRPr/>
            </a:pPr>
            <a:fld id="{A7C6E191-867E-F74F-A8F8-B78D0795E643}" type="slidenum">
              <a:rPr lang="en-US" sz="1100" smtClean="0">
                <a:solidFill>
                  <a:srgbClr val="FFFFFF"/>
                </a:solidFill>
                <a:latin typeface="Arial"/>
                <a:cs typeface="Arial" charset="0"/>
              </a:rPr>
              <a:pPr defTabSz="609443">
                <a:defRPr/>
              </a:pPr>
              <a:t>‹#›</a:t>
            </a:fld>
            <a:endParaRPr lang="en-US" sz="1100" dirty="0" smtClean="0">
              <a:solidFill>
                <a:srgbClr val="FFFFFF"/>
              </a:solidFill>
              <a:latin typeface="Arial"/>
              <a:cs typeface="Arial" charset="0"/>
            </a:endParaRPr>
          </a:p>
        </p:txBody>
      </p:sp>
      <p:sp>
        <p:nvSpPr>
          <p:cNvPr id="37" name="TextBox 36"/>
          <p:cNvSpPr txBox="1"/>
          <p:nvPr userDrawn="1"/>
        </p:nvSpPr>
        <p:spPr>
          <a:xfrm>
            <a:off x="203213" y="98396"/>
            <a:ext cx="528137" cy="292384"/>
          </a:xfrm>
          <a:prstGeom prst="rect">
            <a:avLst/>
          </a:prstGeom>
          <a:noFill/>
        </p:spPr>
        <p:txBody>
          <a:bodyPr wrap="square" lIns="121893" tIns="60946" rIns="121893" bIns="60946" rtlCol="0">
            <a:spAutoFit/>
          </a:bodyPr>
          <a:lstStyle/>
          <a:p>
            <a:pPr defTabSz="609443"/>
            <a:r>
              <a:rPr lang="en-US" sz="1100" dirty="0" smtClean="0">
                <a:solidFill>
                  <a:srgbClr val="FFFFFF"/>
                </a:solidFill>
                <a:latin typeface="Arial"/>
                <a:cs typeface="Arial"/>
              </a:rPr>
              <a:t>IBM</a:t>
            </a:r>
            <a:endParaRPr lang="en-US" sz="1100" dirty="0">
              <a:solidFill>
                <a:srgbClr val="FFFFFF"/>
              </a:solidFill>
              <a:latin typeface="Arial"/>
              <a:cs typeface="Arial"/>
            </a:endParaRPr>
          </a:p>
        </p:txBody>
      </p:sp>
      <p:sp>
        <p:nvSpPr>
          <p:cNvPr id="39" name="TextBox 38"/>
          <p:cNvSpPr txBox="1"/>
          <p:nvPr userDrawn="1"/>
        </p:nvSpPr>
        <p:spPr>
          <a:xfrm>
            <a:off x="1661198" y="25171"/>
            <a:ext cx="1748367" cy="292384"/>
          </a:xfrm>
          <a:prstGeom prst="rect">
            <a:avLst/>
          </a:prstGeom>
          <a:noFill/>
        </p:spPr>
        <p:txBody>
          <a:bodyPr wrap="square" lIns="121893" tIns="60946" rIns="121893" bIns="60946" rtlCol="0">
            <a:spAutoFit/>
          </a:bodyPr>
          <a:lstStyle/>
          <a:p>
            <a:pPr defTabSz="609443"/>
            <a:r>
              <a:rPr lang="en-US" sz="1100" dirty="0">
                <a:solidFill>
                  <a:srgbClr val="FFFFFF"/>
                </a:solidFill>
                <a:latin typeface="Arial"/>
                <a:cs typeface="Arial"/>
              </a:rPr>
              <a:t>_</a:t>
            </a:r>
          </a:p>
        </p:txBody>
      </p:sp>
      <p:pic>
        <p:nvPicPr>
          <p:cNvPr id="6"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0" y="6473362"/>
            <a:ext cx="521016" cy="208407"/>
          </a:xfrm>
          <a:prstGeom prst="rect">
            <a:avLst/>
          </a:prstGeom>
          <a:noFill/>
          <a:ln>
            <a:noFill/>
          </a:ln>
        </p:spPr>
      </p:pic>
    </p:spTree>
    <p:extLst>
      <p:ext uri="{BB962C8B-B14F-4D97-AF65-F5344CB8AC3E}">
        <p14:creationId xmlns:p14="http://schemas.microsoft.com/office/powerpoint/2010/main" val="112534768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ackground_4">
    <p:spTree>
      <p:nvGrpSpPr>
        <p:cNvPr id="1" name=""/>
        <p:cNvGrpSpPr/>
        <p:nvPr/>
      </p:nvGrpSpPr>
      <p:grpSpPr>
        <a:xfrm>
          <a:off x="0" y="0"/>
          <a:ext cx="0" cy="0"/>
          <a:chOff x="0" y="0"/>
          <a:chExt cx="0" cy="0"/>
        </a:xfrm>
      </p:grpSpPr>
      <p:sp>
        <p:nvSpPr>
          <p:cNvPr id="27" name="Rectangle 26"/>
          <p:cNvSpPr/>
          <p:nvPr userDrawn="1"/>
        </p:nvSpPr>
        <p:spPr>
          <a:xfrm>
            <a:off x="0" y="0"/>
            <a:ext cx="12192000" cy="6858000"/>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lIns="121893" tIns="60946" rIns="121893" bIns="60946" rtlCol="0" anchor="ctr"/>
          <a:lstStyle/>
          <a:p>
            <a:pPr algn="ctr" defTabSz="609443"/>
            <a:endParaRPr lang="en-US" sz="1900" dirty="0">
              <a:solidFill>
                <a:prstClr val="white"/>
              </a:solidFill>
              <a:latin typeface="Arial"/>
            </a:endParaRPr>
          </a:p>
        </p:txBody>
      </p:sp>
      <p:sp>
        <p:nvSpPr>
          <p:cNvPr id="14" name="TextBox 13"/>
          <p:cNvSpPr txBox="1"/>
          <p:nvPr userDrawn="1"/>
        </p:nvSpPr>
        <p:spPr>
          <a:xfrm>
            <a:off x="11677879" y="98396"/>
            <a:ext cx="410176" cy="292384"/>
          </a:xfrm>
          <a:prstGeom prst="rect">
            <a:avLst/>
          </a:prstGeom>
          <a:noFill/>
        </p:spPr>
        <p:txBody>
          <a:bodyPr wrap="square" lIns="121893" tIns="60946" rIns="121893" bIns="60946" rtlCol="0">
            <a:spAutoFit/>
          </a:bodyPr>
          <a:lstStyle/>
          <a:p>
            <a:pPr defTabSz="609443">
              <a:defRPr/>
            </a:pPr>
            <a:fld id="{A7C6E191-867E-F74F-A8F8-B78D0795E643}" type="slidenum">
              <a:rPr lang="en-US" sz="1100" smtClean="0">
                <a:solidFill>
                  <a:srgbClr val="2D2D2D"/>
                </a:solidFill>
                <a:latin typeface="Arial"/>
                <a:cs typeface="Arial" charset="0"/>
              </a:rPr>
              <a:pPr defTabSz="609443">
                <a:defRPr/>
              </a:pPr>
              <a:t>‹#›</a:t>
            </a:fld>
            <a:endParaRPr lang="en-US" sz="1100" dirty="0" smtClean="0">
              <a:solidFill>
                <a:srgbClr val="2D2D2D"/>
              </a:solidFill>
              <a:latin typeface="Arial"/>
              <a:cs typeface="Arial" charset="0"/>
            </a:endParaRPr>
          </a:p>
        </p:txBody>
      </p:sp>
      <p:sp>
        <p:nvSpPr>
          <p:cNvPr id="37" name="TextBox 36"/>
          <p:cNvSpPr txBox="1"/>
          <p:nvPr userDrawn="1"/>
        </p:nvSpPr>
        <p:spPr>
          <a:xfrm>
            <a:off x="203213" y="98396"/>
            <a:ext cx="528137" cy="292384"/>
          </a:xfrm>
          <a:prstGeom prst="rect">
            <a:avLst/>
          </a:prstGeom>
          <a:noFill/>
        </p:spPr>
        <p:txBody>
          <a:bodyPr wrap="square" lIns="121893" tIns="60946" rIns="121893" bIns="60946" rtlCol="0">
            <a:spAutoFit/>
          </a:bodyPr>
          <a:lstStyle/>
          <a:p>
            <a:pPr defTabSz="609443"/>
            <a:r>
              <a:rPr lang="en-US" sz="1100" dirty="0" smtClean="0">
                <a:solidFill>
                  <a:srgbClr val="2D2D2D"/>
                </a:solidFill>
                <a:latin typeface="Arial"/>
                <a:cs typeface="Arial"/>
              </a:rPr>
              <a:t>IBM</a:t>
            </a:r>
            <a:endParaRPr lang="en-US" sz="1100" dirty="0">
              <a:solidFill>
                <a:srgbClr val="2D2D2D"/>
              </a:solidFill>
              <a:latin typeface="Arial"/>
              <a:cs typeface="Arial"/>
            </a:endParaRPr>
          </a:p>
        </p:txBody>
      </p:sp>
      <p:sp>
        <p:nvSpPr>
          <p:cNvPr id="39" name="TextBox 38"/>
          <p:cNvSpPr txBox="1"/>
          <p:nvPr userDrawn="1"/>
        </p:nvSpPr>
        <p:spPr>
          <a:xfrm>
            <a:off x="1661198" y="25171"/>
            <a:ext cx="1748367" cy="292384"/>
          </a:xfrm>
          <a:prstGeom prst="rect">
            <a:avLst/>
          </a:prstGeom>
          <a:noFill/>
        </p:spPr>
        <p:txBody>
          <a:bodyPr wrap="square" lIns="121893" tIns="60946" rIns="121893" bIns="60946" rtlCol="0">
            <a:spAutoFit/>
          </a:bodyPr>
          <a:lstStyle/>
          <a:p>
            <a:pPr defTabSz="609443"/>
            <a:r>
              <a:rPr lang="en-US" sz="1100" dirty="0">
                <a:solidFill>
                  <a:srgbClr val="2D2D2D"/>
                </a:solidFill>
                <a:latin typeface="Arial"/>
                <a:cs typeface="Arial"/>
              </a:rPr>
              <a:t>_</a:t>
            </a:r>
          </a:p>
        </p:txBody>
      </p:sp>
      <p:pic>
        <p:nvPicPr>
          <p:cNvPr id="6"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3" y="6473362"/>
            <a:ext cx="521020" cy="208407"/>
          </a:xfrm>
          <a:prstGeom prst="rect">
            <a:avLst/>
          </a:prstGeom>
          <a:noFill/>
          <a:ln>
            <a:noFill/>
          </a:ln>
        </p:spPr>
      </p:pic>
    </p:spTree>
    <p:extLst>
      <p:ext uri="{BB962C8B-B14F-4D97-AF65-F5344CB8AC3E}">
        <p14:creationId xmlns:p14="http://schemas.microsoft.com/office/powerpoint/2010/main" val="21373490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ackground_5">
    <p:spTree>
      <p:nvGrpSpPr>
        <p:cNvPr id="1" name=""/>
        <p:cNvGrpSpPr/>
        <p:nvPr/>
      </p:nvGrpSpPr>
      <p:grpSpPr>
        <a:xfrm>
          <a:off x="0" y="0"/>
          <a:ext cx="0" cy="0"/>
          <a:chOff x="0" y="0"/>
          <a:chExt cx="0" cy="0"/>
        </a:xfrm>
      </p:grpSpPr>
      <p:sp>
        <p:nvSpPr>
          <p:cNvPr id="24" name="Rectangle 23"/>
          <p:cNvSpPr/>
          <p:nvPr userDrawn="1"/>
        </p:nvSpPr>
        <p:spPr>
          <a:xfrm>
            <a:off x="4317963" y="990603"/>
            <a:ext cx="2434988" cy="243498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21893" tIns="60946" rIns="121893" bIns="60946" rtlCol="0" anchor="ctr"/>
          <a:lstStyle/>
          <a:p>
            <a:pPr algn="ctr" defTabSz="609443"/>
            <a:endParaRPr lang="en-US" sz="1900" dirty="0">
              <a:solidFill>
                <a:prstClr val="white"/>
              </a:solidFill>
              <a:latin typeface="Arial"/>
            </a:endParaRPr>
          </a:p>
        </p:txBody>
      </p:sp>
      <p:sp>
        <p:nvSpPr>
          <p:cNvPr id="27" name="Rectangle 26"/>
          <p:cNvSpPr/>
          <p:nvPr userDrawn="1"/>
        </p:nvSpPr>
        <p:spPr>
          <a:xfrm>
            <a:off x="6912214" y="990603"/>
            <a:ext cx="2434988" cy="2434988"/>
          </a:xfrm>
          <a:prstGeom prst="rect">
            <a:avLst/>
          </a:prstGeom>
          <a:solidFill>
            <a:srgbClr val="00B0E8"/>
          </a:solidFill>
          <a:ln>
            <a:noFill/>
          </a:ln>
          <a:effectLst/>
        </p:spPr>
        <p:style>
          <a:lnRef idx="1">
            <a:schemeClr val="accent1"/>
          </a:lnRef>
          <a:fillRef idx="3">
            <a:schemeClr val="accent1"/>
          </a:fillRef>
          <a:effectRef idx="2">
            <a:schemeClr val="accent1"/>
          </a:effectRef>
          <a:fontRef idx="minor">
            <a:schemeClr val="lt1"/>
          </a:fontRef>
        </p:style>
        <p:txBody>
          <a:bodyPr lIns="121893" tIns="60946" rIns="121893" bIns="60946" rtlCol="0" anchor="ctr"/>
          <a:lstStyle/>
          <a:p>
            <a:pPr algn="ctr" defTabSz="609443"/>
            <a:endParaRPr lang="en-US" sz="1900" dirty="0">
              <a:solidFill>
                <a:prstClr val="white"/>
              </a:solidFill>
              <a:latin typeface="Arial"/>
            </a:endParaRPr>
          </a:p>
        </p:txBody>
      </p:sp>
      <p:sp>
        <p:nvSpPr>
          <p:cNvPr id="37" name="Rectangle 36"/>
          <p:cNvSpPr/>
          <p:nvPr userDrawn="1"/>
        </p:nvSpPr>
        <p:spPr>
          <a:xfrm>
            <a:off x="9486615" y="990603"/>
            <a:ext cx="2434988" cy="2434988"/>
          </a:xfrm>
          <a:prstGeom prst="rect">
            <a:avLst/>
          </a:prstGeom>
          <a:solidFill>
            <a:srgbClr val="00B0E8"/>
          </a:solidFill>
          <a:ln>
            <a:noFill/>
          </a:ln>
          <a:effectLst/>
        </p:spPr>
        <p:style>
          <a:lnRef idx="1">
            <a:schemeClr val="accent1"/>
          </a:lnRef>
          <a:fillRef idx="3">
            <a:schemeClr val="accent1"/>
          </a:fillRef>
          <a:effectRef idx="2">
            <a:schemeClr val="accent1"/>
          </a:effectRef>
          <a:fontRef idx="minor">
            <a:schemeClr val="lt1"/>
          </a:fontRef>
        </p:style>
        <p:txBody>
          <a:bodyPr lIns="121893" tIns="60946" rIns="121893" bIns="60946" rtlCol="0" anchor="ctr"/>
          <a:lstStyle/>
          <a:p>
            <a:pPr algn="ctr" defTabSz="609443"/>
            <a:endParaRPr lang="en-US" sz="1900" dirty="0">
              <a:solidFill>
                <a:prstClr val="white"/>
              </a:solidFill>
              <a:latin typeface="Arial"/>
            </a:endParaRPr>
          </a:p>
        </p:txBody>
      </p:sp>
      <p:sp>
        <p:nvSpPr>
          <p:cNvPr id="39" name="Rectangle 38"/>
          <p:cNvSpPr/>
          <p:nvPr userDrawn="1"/>
        </p:nvSpPr>
        <p:spPr>
          <a:xfrm>
            <a:off x="4317963" y="3557631"/>
            <a:ext cx="2434988" cy="2434988"/>
          </a:xfrm>
          <a:prstGeom prst="rect">
            <a:avLst/>
          </a:prstGeom>
          <a:solidFill>
            <a:srgbClr val="00B0E8"/>
          </a:solidFill>
          <a:ln>
            <a:noFill/>
          </a:ln>
          <a:effectLst/>
        </p:spPr>
        <p:style>
          <a:lnRef idx="1">
            <a:schemeClr val="accent1"/>
          </a:lnRef>
          <a:fillRef idx="3">
            <a:schemeClr val="accent1"/>
          </a:fillRef>
          <a:effectRef idx="2">
            <a:schemeClr val="accent1"/>
          </a:effectRef>
          <a:fontRef idx="minor">
            <a:schemeClr val="lt1"/>
          </a:fontRef>
        </p:style>
        <p:txBody>
          <a:bodyPr lIns="121893" tIns="60946" rIns="121893" bIns="60946" rtlCol="0" anchor="ctr"/>
          <a:lstStyle/>
          <a:p>
            <a:pPr algn="ctr" defTabSz="609443"/>
            <a:endParaRPr lang="en-US" sz="1900" dirty="0">
              <a:solidFill>
                <a:prstClr val="white"/>
              </a:solidFill>
              <a:latin typeface="Arial"/>
            </a:endParaRPr>
          </a:p>
        </p:txBody>
      </p:sp>
      <p:sp>
        <p:nvSpPr>
          <p:cNvPr id="41" name="Rectangle 40"/>
          <p:cNvSpPr/>
          <p:nvPr userDrawn="1"/>
        </p:nvSpPr>
        <p:spPr>
          <a:xfrm>
            <a:off x="6912214" y="3557631"/>
            <a:ext cx="2434988" cy="2434988"/>
          </a:xfrm>
          <a:prstGeom prst="rect">
            <a:avLst/>
          </a:prstGeom>
          <a:solidFill>
            <a:srgbClr val="00B0E8"/>
          </a:solidFill>
          <a:ln>
            <a:noFill/>
          </a:ln>
          <a:effectLst/>
        </p:spPr>
        <p:style>
          <a:lnRef idx="1">
            <a:schemeClr val="accent1"/>
          </a:lnRef>
          <a:fillRef idx="3">
            <a:schemeClr val="accent1"/>
          </a:fillRef>
          <a:effectRef idx="2">
            <a:schemeClr val="accent1"/>
          </a:effectRef>
          <a:fontRef idx="minor">
            <a:schemeClr val="lt1"/>
          </a:fontRef>
        </p:style>
        <p:txBody>
          <a:bodyPr lIns="121893" tIns="60946" rIns="121893" bIns="60946" rtlCol="0" anchor="ctr"/>
          <a:lstStyle/>
          <a:p>
            <a:pPr algn="ctr" defTabSz="609443"/>
            <a:endParaRPr lang="en-US" sz="1900" dirty="0">
              <a:solidFill>
                <a:prstClr val="white"/>
              </a:solidFill>
              <a:latin typeface="Arial"/>
            </a:endParaRPr>
          </a:p>
        </p:txBody>
      </p:sp>
      <p:sp>
        <p:nvSpPr>
          <p:cNvPr id="42" name="Rectangle 41"/>
          <p:cNvSpPr/>
          <p:nvPr userDrawn="1"/>
        </p:nvSpPr>
        <p:spPr>
          <a:xfrm>
            <a:off x="9486615" y="3557631"/>
            <a:ext cx="2434988" cy="2434988"/>
          </a:xfrm>
          <a:prstGeom prst="rect">
            <a:avLst/>
          </a:prstGeom>
          <a:solidFill>
            <a:srgbClr val="00B0E8"/>
          </a:solidFill>
          <a:ln>
            <a:noFill/>
          </a:ln>
          <a:effectLst/>
        </p:spPr>
        <p:style>
          <a:lnRef idx="1">
            <a:schemeClr val="accent1"/>
          </a:lnRef>
          <a:fillRef idx="3">
            <a:schemeClr val="accent1"/>
          </a:fillRef>
          <a:effectRef idx="2">
            <a:schemeClr val="accent1"/>
          </a:effectRef>
          <a:fontRef idx="minor">
            <a:schemeClr val="lt1"/>
          </a:fontRef>
        </p:style>
        <p:txBody>
          <a:bodyPr lIns="121893" tIns="60946" rIns="121893" bIns="60946" rtlCol="0" anchor="ctr"/>
          <a:lstStyle/>
          <a:p>
            <a:pPr algn="ctr" defTabSz="609443"/>
            <a:endParaRPr lang="en-US" sz="1900" dirty="0">
              <a:solidFill>
                <a:prstClr val="white"/>
              </a:solidFill>
              <a:latin typeface="Arial"/>
            </a:endParaRPr>
          </a:p>
        </p:txBody>
      </p:sp>
      <p:sp>
        <p:nvSpPr>
          <p:cNvPr id="2" name="TextBox 1"/>
          <p:cNvSpPr txBox="1"/>
          <p:nvPr userDrawn="1"/>
        </p:nvSpPr>
        <p:spPr>
          <a:xfrm>
            <a:off x="-735193" y="1426199"/>
            <a:ext cx="246209" cy="415492"/>
          </a:xfrm>
          <a:prstGeom prst="rect">
            <a:avLst/>
          </a:prstGeom>
          <a:noFill/>
        </p:spPr>
        <p:txBody>
          <a:bodyPr wrap="none" lIns="121893" tIns="60946" rIns="121893" bIns="60946" rtlCol="0">
            <a:spAutoFit/>
          </a:bodyPr>
          <a:lstStyle/>
          <a:p>
            <a:pPr defTabSz="609443"/>
            <a:endParaRPr lang="en-US" sz="1900" dirty="0">
              <a:solidFill>
                <a:prstClr val="black"/>
              </a:solidFill>
              <a:latin typeface="Arial"/>
              <a:cs typeface="Arial" charset="0"/>
            </a:endParaRPr>
          </a:p>
        </p:txBody>
      </p:sp>
      <p:sp>
        <p:nvSpPr>
          <p:cNvPr id="21" name="TextBox 20"/>
          <p:cNvSpPr txBox="1"/>
          <p:nvPr userDrawn="1"/>
        </p:nvSpPr>
        <p:spPr>
          <a:xfrm>
            <a:off x="11677879" y="98396"/>
            <a:ext cx="410176" cy="292384"/>
          </a:xfrm>
          <a:prstGeom prst="rect">
            <a:avLst/>
          </a:prstGeom>
          <a:noFill/>
        </p:spPr>
        <p:txBody>
          <a:bodyPr wrap="square" lIns="121893" tIns="60946" rIns="121893" bIns="60946" rtlCol="0">
            <a:spAutoFit/>
          </a:bodyPr>
          <a:lstStyle/>
          <a:p>
            <a:pPr defTabSz="609443">
              <a:defRPr/>
            </a:pPr>
            <a:fld id="{A7C6E191-867E-F74F-A8F8-B78D0795E643}" type="slidenum">
              <a:rPr lang="en-US" sz="1100" smtClean="0">
                <a:solidFill>
                  <a:srgbClr val="2D2D2D"/>
                </a:solidFill>
                <a:latin typeface="Arial"/>
                <a:cs typeface="Arial" charset="0"/>
              </a:rPr>
              <a:pPr defTabSz="609443">
                <a:defRPr/>
              </a:pPr>
              <a:t>‹#›</a:t>
            </a:fld>
            <a:endParaRPr lang="en-US" sz="1100" dirty="0" smtClean="0">
              <a:solidFill>
                <a:srgbClr val="2D2D2D"/>
              </a:solidFill>
              <a:latin typeface="Arial"/>
              <a:cs typeface="Arial" charset="0"/>
            </a:endParaRPr>
          </a:p>
        </p:txBody>
      </p:sp>
      <p:sp>
        <p:nvSpPr>
          <p:cNvPr id="22" name="TextBox 21"/>
          <p:cNvSpPr txBox="1"/>
          <p:nvPr userDrawn="1"/>
        </p:nvSpPr>
        <p:spPr>
          <a:xfrm>
            <a:off x="203213" y="98396"/>
            <a:ext cx="528137" cy="292384"/>
          </a:xfrm>
          <a:prstGeom prst="rect">
            <a:avLst/>
          </a:prstGeom>
          <a:noFill/>
        </p:spPr>
        <p:txBody>
          <a:bodyPr wrap="square" lIns="121893" tIns="60946" rIns="121893" bIns="60946" rtlCol="0">
            <a:spAutoFit/>
          </a:bodyPr>
          <a:lstStyle/>
          <a:p>
            <a:pPr defTabSz="609443"/>
            <a:r>
              <a:rPr lang="en-US" sz="1100" dirty="0" smtClean="0">
                <a:solidFill>
                  <a:srgbClr val="2D2D2D"/>
                </a:solidFill>
                <a:latin typeface="Arial"/>
                <a:cs typeface="Arial"/>
              </a:rPr>
              <a:t>IBM</a:t>
            </a:r>
            <a:endParaRPr lang="en-US" sz="1100" dirty="0">
              <a:solidFill>
                <a:srgbClr val="2D2D2D"/>
              </a:solidFill>
              <a:latin typeface="Arial"/>
              <a:cs typeface="Arial"/>
            </a:endParaRPr>
          </a:p>
        </p:txBody>
      </p:sp>
      <p:sp>
        <p:nvSpPr>
          <p:cNvPr id="23" name="TextBox 22"/>
          <p:cNvSpPr txBox="1"/>
          <p:nvPr userDrawn="1"/>
        </p:nvSpPr>
        <p:spPr>
          <a:xfrm>
            <a:off x="1661198" y="25171"/>
            <a:ext cx="1748367" cy="292384"/>
          </a:xfrm>
          <a:prstGeom prst="rect">
            <a:avLst/>
          </a:prstGeom>
          <a:noFill/>
        </p:spPr>
        <p:txBody>
          <a:bodyPr wrap="square" lIns="121893" tIns="60946" rIns="121893" bIns="60946" rtlCol="0">
            <a:spAutoFit/>
          </a:bodyPr>
          <a:lstStyle/>
          <a:p>
            <a:pPr defTabSz="609443"/>
            <a:r>
              <a:rPr lang="en-US" sz="1100" dirty="0">
                <a:solidFill>
                  <a:srgbClr val="2D2D2D"/>
                </a:solidFill>
                <a:latin typeface="Arial"/>
                <a:cs typeface="Arial"/>
              </a:rPr>
              <a:t>_</a:t>
            </a:r>
          </a:p>
        </p:txBody>
      </p:sp>
      <p:pic>
        <p:nvPicPr>
          <p:cNvPr id="12"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3" y="6473362"/>
            <a:ext cx="521020" cy="208407"/>
          </a:xfrm>
          <a:prstGeom prst="rect">
            <a:avLst/>
          </a:prstGeom>
          <a:noFill/>
          <a:ln>
            <a:noFill/>
          </a:ln>
        </p:spPr>
      </p:pic>
    </p:spTree>
    <p:extLst>
      <p:ext uri="{BB962C8B-B14F-4D97-AF65-F5344CB8AC3E}">
        <p14:creationId xmlns:p14="http://schemas.microsoft.com/office/powerpoint/2010/main" val="11927549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hapter_1">
    <p:spTree>
      <p:nvGrpSpPr>
        <p:cNvPr id="1" name=""/>
        <p:cNvGrpSpPr/>
        <p:nvPr/>
      </p:nvGrpSpPr>
      <p:grpSpPr>
        <a:xfrm>
          <a:off x="0" y="0"/>
          <a:ext cx="0" cy="0"/>
          <a:chOff x="0" y="0"/>
          <a:chExt cx="0" cy="0"/>
        </a:xfrm>
      </p:grpSpPr>
      <p:sp>
        <p:nvSpPr>
          <p:cNvPr id="27" name="Rectangle 26"/>
          <p:cNvSpPr/>
          <p:nvPr userDrawn="1"/>
        </p:nvSpPr>
        <p:spPr>
          <a:xfrm>
            <a:off x="0" y="0"/>
            <a:ext cx="12192000" cy="6858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121893" tIns="60946" rIns="121893" bIns="60946" rtlCol="0" anchor="ctr"/>
          <a:lstStyle/>
          <a:p>
            <a:pPr algn="ctr" defTabSz="609443"/>
            <a:endParaRPr lang="en-US" sz="1900" dirty="0">
              <a:solidFill>
                <a:prstClr val="white"/>
              </a:solidFill>
              <a:latin typeface="Arial"/>
            </a:endParaRPr>
          </a:p>
        </p:txBody>
      </p:sp>
      <p:sp>
        <p:nvSpPr>
          <p:cNvPr id="14" name="TextBox 13"/>
          <p:cNvSpPr txBox="1"/>
          <p:nvPr userDrawn="1"/>
        </p:nvSpPr>
        <p:spPr>
          <a:xfrm>
            <a:off x="11677879" y="98396"/>
            <a:ext cx="410176" cy="292384"/>
          </a:xfrm>
          <a:prstGeom prst="rect">
            <a:avLst/>
          </a:prstGeom>
          <a:noFill/>
        </p:spPr>
        <p:txBody>
          <a:bodyPr wrap="square" lIns="121893" tIns="60946" rIns="121893" bIns="60946" rtlCol="0">
            <a:spAutoFit/>
          </a:bodyPr>
          <a:lstStyle/>
          <a:p>
            <a:pPr defTabSz="609443">
              <a:defRPr/>
            </a:pPr>
            <a:fld id="{A7C6E191-867E-F74F-A8F8-B78D0795E643}" type="slidenum">
              <a:rPr lang="en-US" sz="1100" smtClean="0">
                <a:solidFill>
                  <a:srgbClr val="FFFFFF"/>
                </a:solidFill>
                <a:latin typeface="Arial"/>
                <a:cs typeface="Arial" charset="0"/>
              </a:rPr>
              <a:pPr defTabSz="609443">
                <a:defRPr/>
              </a:pPr>
              <a:t>‹#›</a:t>
            </a:fld>
            <a:endParaRPr lang="en-US" sz="1100" dirty="0" smtClean="0">
              <a:solidFill>
                <a:srgbClr val="FFFFFF"/>
              </a:solidFill>
              <a:latin typeface="Arial"/>
              <a:cs typeface="Arial" charset="0"/>
            </a:endParaRPr>
          </a:p>
        </p:txBody>
      </p:sp>
      <p:sp>
        <p:nvSpPr>
          <p:cNvPr id="37" name="TextBox 36"/>
          <p:cNvSpPr txBox="1"/>
          <p:nvPr userDrawn="1"/>
        </p:nvSpPr>
        <p:spPr>
          <a:xfrm>
            <a:off x="203213" y="98396"/>
            <a:ext cx="528137" cy="292384"/>
          </a:xfrm>
          <a:prstGeom prst="rect">
            <a:avLst/>
          </a:prstGeom>
          <a:noFill/>
        </p:spPr>
        <p:txBody>
          <a:bodyPr wrap="square" lIns="121893" tIns="60946" rIns="121893" bIns="60946" rtlCol="0">
            <a:spAutoFit/>
          </a:bodyPr>
          <a:lstStyle/>
          <a:p>
            <a:pPr defTabSz="609443"/>
            <a:r>
              <a:rPr lang="en-US" sz="1100" dirty="0" smtClean="0">
                <a:solidFill>
                  <a:srgbClr val="FFFFFF"/>
                </a:solidFill>
                <a:latin typeface="Arial"/>
                <a:cs typeface="Arial"/>
              </a:rPr>
              <a:t>IBM</a:t>
            </a:r>
            <a:endParaRPr lang="en-US" sz="1100" dirty="0">
              <a:solidFill>
                <a:srgbClr val="FFFFFF"/>
              </a:solidFill>
              <a:latin typeface="Arial"/>
              <a:cs typeface="Arial"/>
            </a:endParaRPr>
          </a:p>
        </p:txBody>
      </p:sp>
      <p:sp>
        <p:nvSpPr>
          <p:cNvPr id="39" name="TextBox 38"/>
          <p:cNvSpPr txBox="1"/>
          <p:nvPr userDrawn="1"/>
        </p:nvSpPr>
        <p:spPr>
          <a:xfrm>
            <a:off x="1661198" y="25171"/>
            <a:ext cx="1748367" cy="292384"/>
          </a:xfrm>
          <a:prstGeom prst="rect">
            <a:avLst/>
          </a:prstGeom>
          <a:noFill/>
        </p:spPr>
        <p:txBody>
          <a:bodyPr wrap="square" lIns="121893" tIns="60946" rIns="121893" bIns="60946" rtlCol="0">
            <a:spAutoFit/>
          </a:bodyPr>
          <a:lstStyle/>
          <a:p>
            <a:pPr defTabSz="609443"/>
            <a:r>
              <a:rPr lang="en-US" sz="1100" dirty="0">
                <a:solidFill>
                  <a:srgbClr val="FFFFFF"/>
                </a:solidFill>
                <a:latin typeface="Arial"/>
                <a:cs typeface="Arial"/>
              </a:rPr>
              <a:t>_</a:t>
            </a:r>
          </a:p>
        </p:txBody>
      </p:sp>
      <p:cxnSp>
        <p:nvCxnSpPr>
          <p:cNvPr id="26" name="Straight Connector 25"/>
          <p:cNvCxnSpPr/>
          <p:nvPr userDrawn="1"/>
        </p:nvCxnSpPr>
        <p:spPr>
          <a:xfrm>
            <a:off x="8128884" y="0"/>
            <a:ext cx="0" cy="685800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0160884" y="0"/>
            <a:ext cx="0" cy="685800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8"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0" y="6473362"/>
            <a:ext cx="521016" cy="208407"/>
          </a:xfrm>
          <a:prstGeom prst="rect">
            <a:avLst/>
          </a:prstGeom>
          <a:noFill/>
          <a:ln>
            <a:noFill/>
          </a:ln>
        </p:spPr>
      </p:pic>
    </p:spTree>
    <p:extLst>
      <p:ext uri="{BB962C8B-B14F-4D97-AF65-F5344CB8AC3E}">
        <p14:creationId xmlns:p14="http://schemas.microsoft.com/office/powerpoint/2010/main" val="37113276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hapter_2">
    <p:spTree>
      <p:nvGrpSpPr>
        <p:cNvPr id="1" name=""/>
        <p:cNvGrpSpPr/>
        <p:nvPr/>
      </p:nvGrpSpPr>
      <p:grpSpPr>
        <a:xfrm>
          <a:off x="0" y="0"/>
          <a:ext cx="0" cy="0"/>
          <a:chOff x="0" y="0"/>
          <a:chExt cx="0" cy="0"/>
        </a:xfrm>
      </p:grpSpPr>
      <p:sp>
        <p:nvSpPr>
          <p:cNvPr id="18" name="Rectangle 17"/>
          <p:cNvSpPr/>
          <p:nvPr userDrawn="1"/>
        </p:nvSpPr>
        <p:spPr>
          <a:xfrm>
            <a:off x="0" y="0"/>
            <a:ext cx="12192000" cy="6858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121893" tIns="60946" rIns="121893" bIns="60946" rtlCol="0" anchor="ctr"/>
          <a:lstStyle/>
          <a:p>
            <a:pPr algn="ctr" defTabSz="609443"/>
            <a:endParaRPr lang="en-US" sz="1900" dirty="0">
              <a:solidFill>
                <a:prstClr val="white"/>
              </a:solidFill>
              <a:latin typeface="Arial"/>
            </a:endParaRPr>
          </a:p>
        </p:txBody>
      </p:sp>
      <p:cxnSp>
        <p:nvCxnSpPr>
          <p:cNvPr id="24" name="Straight Connector 23"/>
          <p:cNvCxnSpPr/>
          <p:nvPr userDrawn="1"/>
        </p:nvCxnSpPr>
        <p:spPr>
          <a:xfrm>
            <a:off x="2032000" y="-18524"/>
            <a:ext cx="0" cy="6876527"/>
          </a:xfrm>
          <a:prstGeom prst="line">
            <a:avLst/>
          </a:prstGeom>
          <a:ln w="9525" cmpd="sng">
            <a:solidFill>
              <a:srgbClr val="FCFCFC"/>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4064000" y="14"/>
            <a:ext cx="0" cy="6876527"/>
          </a:xfrm>
          <a:prstGeom prst="line">
            <a:avLst/>
          </a:prstGeom>
          <a:ln w="9525" cmpd="sng">
            <a:solidFill>
              <a:srgbClr val="FCFCFC"/>
            </a:solidFill>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userDrawn="1"/>
        </p:nvSpPr>
        <p:spPr>
          <a:xfrm>
            <a:off x="11677879" y="98396"/>
            <a:ext cx="410176" cy="292384"/>
          </a:xfrm>
          <a:prstGeom prst="rect">
            <a:avLst/>
          </a:prstGeom>
          <a:noFill/>
        </p:spPr>
        <p:txBody>
          <a:bodyPr wrap="square" lIns="121893" tIns="60946" rIns="121893" bIns="60946" rtlCol="0">
            <a:spAutoFit/>
          </a:bodyPr>
          <a:lstStyle/>
          <a:p>
            <a:pPr defTabSz="609443">
              <a:defRPr/>
            </a:pPr>
            <a:fld id="{A7C6E191-867E-F74F-A8F8-B78D0795E643}" type="slidenum">
              <a:rPr lang="en-US" sz="1100" smtClean="0">
                <a:solidFill>
                  <a:srgbClr val="FFFFFF"/>
                </a:solidFill>
                <a:latin typeface="Arial"/>
                <a:cs typeface="Arial" charset="0"/>
              </a:rPr>
              <a:pPr defTabSz="609443">
                <a:defRPr/>
              </a:pPr>
              <a:t>‹#›</a:t>
            </a:fld>
            <a:endParaRPr lang="en-US" sz="1100" dirty="0" smtClean="0">
              <a:solidFill>
                <a:srgbClr val="FFFFFF"/>
              </a:solidFill>
              <a:latin typeface="Arial"/>
              <a:cs typeface="Arial" charset="0"/>
            </a:endParaRPr>
          </a:p>
        </p:txBody>
      </p:sp>
      <p:sp>
        <p:nvSpPr>
          <p:cNvPr id="29" name="TextBox 28"/>
          <p:cNvSpPr txBox="1"/>
          <p:nvPr userDrawn="1"/>
        </p:nvSpPr>
        <p:spPr>
          <a:xfrm>
            <a:off x="203213" y="98396"/>
            <a:ext cx="528137" cy="292384"/>
          </a:xfrm>
          <a:prstGeom prst="rect">
            <a:avLst/>
          </a:prstGeom>
          <a:noFill/>
        </p:spPr>
        <p:txBody>
          <a:bodyPr wrap="square" lIns="121893" tIns="60946" rIns="121893" bIns="60946" rtlCol="0">
            <a:spAutoFit/>
          </a:bodyPr>
          <a:lstStyle/>
          <a:p>
            <a:pPr defTabSz="609443"/>
            <a:r>
              <a:rPr lang="en-US" sz="1100" dirty="0" smtClean="0">
                <a:solidFill>
                  <a:srgbClr val="FFFFFF"/>
                </a:solidFill>
                <a:latin typeface="Arial"/>
                <a:cs typeface="Arial"/>
              </a:rPr>
              <a:t>IBM</a:t>
            </a:r>
            <a:endParaRPr lang="en-US" sz="1100" dirty="0">
              <a:solidFill>
                <a:srgbClr val="FFFFFF"/>
              </a:solidFill>
              <a:latin typeface="Arial"/>
              <a:cs typeface="Arial"/>
            </a:endParaRPr>
          </a:p>
        </p:txBody>
      </p:sp>
      <p:sp>
        <p:nvSpPr>
          <p:cNvPr id="30" name="TextBox 29"/>
          <p:cNvSpPr txBox="1"/>
          <p:nvPr userDrawn="1"/>
        </p:nvSpPr>
        <p:spPr>
          <a:xfrm>
            <a:off x="1661198" y="25171"/>
            <a:ext cx="1748367" cy="292384"/>
          </a:xfrm>
          <a:prstGeom prst="rect">
            <a:avLst/>
          </a:prstGeom>
          <a:noFill/>
        </p:spPr>
        <p:txBody>
          <a:bodyPr wrap="square" lIns="121893" tIns="60946" rIns="121893" bIns="60946" rtlCol="0">
            <a:spAutoFit/>
          </a:bodyPr>
          <a:lstStyle/>
          <a:p>
            <a:pPr defTabSz="609443"/>
            <a:r>
              <a:rPr lang="en-US" sz="1100" dirty="0">
                <a:solidFill>
                  <a:srgbClr val="FFFFFF"/>
                </a:solidFill>
                <a:latin typeface="Arial"/>
                <a:cs typeface="Arial"/>
              </a:rPr>
              <a:t>_</a:t>
            </a:r>
          </a:p>
        </p:txBody>
      </p:sp>
      <p:pic>
        <p:nvPicPr>
          <p:cNvPr id="8"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0" y="6473362"/>
            <a:ext cx="521016" cy="208407"/>
          </a:xfrm>
          <a:prstGeom prst="rect">
            <a:avLst/>
          </a:prstGeom>
          <a:noFill/>
          <a:ln>
            <a:noFill/>
          </a:ln>
        </p:spPr>
      </p:pic>
    </p:spTree>
    <p:extLst>
      <p:ext uri="{BB962C8B-B14F-4D97-AF65-F5344CB8AC3E}">
        <p14:creationId xmlns:p14="http://schemas.microsoft.com/office/powerpoint/2010/main" val="17096055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pter_3">
    <p:spTree>
      <p:nvGrpSpPr>
        <p:cNvPr id="1" name=""/>
        <p:cNvGrpSpPr/>
        <p:nvPr/>
      </p:nvGrpSpPr>
      <p:grpSpPr>
        <a:xfrm>
          <a:off x="0" y="0"/>
          <a:ext cx="0" cy="0"/>
          <a:chOff x="0" y="0"/>
          <a:chExt cx="0" cy="0"/>
        </a:xfrm>
      </p:grpSpPr>
      <p:sp>
        <p:nvSpPr>
          <p:cNvPr id="18" name="Rectangle 17"/>
          <p:cNvSpPr/>
          <p:nvPr userDrawn="1"/>
        </p:nvSpPr>
        <p:spPr>
          <a:xfrm>
            <a:off x="0" y="0"/>
            <a:ext cx="12192000" cy="6858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121893" tIns="60946" rIns="121893" bIns="60946" rtlCol="0" anchor="ctr"/>
          <a:lstStyle/>
          <a:p>
            <a:pPr algn="ctr" defTabSz="609443"/>
            <a:endParaRPr lang="en-US" sz="1900" dirty="0">
              <a:solidFill>
                <a:prstClr val="white"/>
              </a:solidFill>
              <a:latin typeface="Arial"/>
            </a:endParaRPr>
          </a:p>
        </p:txBody>
      </p:sp>
      <p:pic>
        <p:nvPicPr>
          <p:cNvPr id="3" name="Picture 2" descr="544407561_20.jpg"/>
          <p:cNvPicPr>
            <a:picLocks/>
          </p:cNvPicPr>
          <p:nvPr userDrawn="1"/>
        </p:nvPicPr>
        <p:blipFill rotWithShape="1">
          <a:blip r:embed="rId2" cstate="screen">
            <a:extLst>
              <a:ext uri="{28A0092B-C50C-407E-A947-70E740481C1C}">
                <a14:useLocalDpi xmlns:a14="http://schemas.microsoft.com/office/drawing/2010/main"/>
              </a:ext>
            </a:extLst>
          </a:blip>
          <a:srcRect r="-116"/>
          <a:stretch/>
        </p:blipFill>
        <p:spPr>
          <a:xfrm>
            <a:off x="8128883" y="0"/>
            <a:ext cx="4063116" cy="6858000"/>
          </a:xfrm>
          <a:prstGeom prst="rect">
            <a:avLst/>
          </a:prstGeom>
        </p:spPr>
      </p:pic>
      <p:cxnSp>
        <p:nvCxnSpPr>
          <p:cNvPr id="21" name="Straight Connector 20"/>
          <p:cNvCxnSpPr/>
          <p:nvPr userDrawn="1"/>
        </p:nvCxnSpPr>
        <p:spPr>
          <a:xfrm>
            <a:off x="8128884" y="0"/>
            <a:ext cx="0" cy="685800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0160884" y="0"/>
            <a:ext cx="0" cy="685800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userDrawn="1"/>
        </p:nvSpPr>
        <p:spPr>
          <a:xfrm>
            <a:off x="11677879" y="98396"/>
            <a:ext cx="410176" cy="292384"/>
          </a:xfrm>
          <a:prstGeom prst="rect">
            <a:avLst/>
          </a:prstGeom>
          <a:noFill/>
        </p:spPr>
        <p:txBody>
          <a:bodyPr wrap="square" lIns="121893" tIns="60946" rIns="121893" bIns="60946" rtlCol="0">
            <a:spAutoFit/>
          </a:bodyPr>
          <a:lstStyle/>
          <a:p>
            <a:pPr defTabSz="609443">
              <a:defRPr/>
            </a:pPr>
            <a:fld id="{A7C6E191-867E-F74F-A8F8-B78D0795E643}" type="slidenum">
              <a:rPr lang="en-US" sz="1100" smtClean="0">
                <a:solidFill>
                  <a:srgbClr val="FFFFFF"/>
                </a:solidFill>
                <a:latin typeface="Arial"/>
                <a:cs typeface="Arial" charset="0"/>
              </a:rPr>
              <a:pPr defTabSz="609443">
                <a:defRPr/>
              </a:pPr>
              <a:t>‹#›</a:t>
            </a:fld>
            <a:endParaRPr lang="en-US" sz="1100" dirty="0" smtClean="0">
              <a:solidFill>
                <a:srgbClr val="FFFFFF"/>
              </a:solidFill>
              <a:latin typeface="Arial"/>
              <a:cs typeface="Arial" charset="0"/>
            </a:endParaRPr>
          </a:p>
        </p:txBody>
      </p:sp>
      <p:sp>
        <p:nvSpPr>
          <p:cNvPr id="17" name="TextBox 16"/>
          <p:cNvSpPr txBox="1"/>
          <p:nvPr userDrawn="1"/>
        </p:nvSpPr>
        <p:spPr>
          <a:xfrm>
            <a:off x="203213" y="98396"/>
            <a:ext cx="528137" cy="292384"/>
          </a:xfrm>
          <a:prstGeom prst="rect">
            <a:avLst/>
          </a:prstGeom>
          <a:noFill/>
        </p:spPr>
        <p:txBody>
          <a:bodyPr wrap="square" lIns="121893" tIns="60946" rIns="121893" bIns="60946" rtlCol="0">
            <a:spAutoFit/>
          </a:bodyPr>
          <a:lstStyle/>
          <a:p>
            <a:pPr defTabSz="609443"/>
            <a:r>
              <a:rPr lang="en-US" sz="1100" dirty="0" smtClean="0">
                <a:solidFill>
                  <a:srgbClr val="FFFFFF"/>
                </a:solidFill>
                <a:latin typeface="Arial"/>
                <a:cs typeface="Arial"/>
              </a:rPr>
              <a:t>IBM</a:t>
            </a:r>
            <a:endParaRPr lang="en-US" sz="1100" dirty="0">
              <a:solidFill>
                <a:srgbClr val="FFFFFF"/>
              </a:solidFill>
              <a:latin typeface="Arial"/>
              <a:cs typeface="Arial"/>
            </a:endParaRPr>
          </a:p>
        </p:txBody>
      </p:sp>
      <p:sp>
        <p:nvSpPr>
          <p:cNvPr id="19" name="TextBox 18"/>
          <p:cNvSpPr txBox="1"/>
          <p:nvPr userDrawn="1"/>
        </p:nvSpPr>
        <p:spPr>
          <a:xfrm>
            <a:off x="1661198" y="25171"/>
            <a:ext cx="1748367" cy="292384"/>
          </a:xfrm>
          <a:prstGeom prst="rect">
            <a:avLst/>
          </a:prstGeom>
          <a:noFill/>
        </p:spPr>
        <p:txBody>
          <a:bodyPr wrap="square" lIns="121893" tIns="60946" rIns="121893" bIns="60946" rtlCol="0">
            <a:spAutoFit/>
          </a:bodyPr>
          <a:lstStyle/>
          <a:p>
            <a:pPr defTabSz="609443"/>
            <a:r>
              <a:rPr lang="en-US" sz="1100" dirty="0">
                <a:solidFill>
                  <a:srgbClr val="FFFFFF"/>
                </a:solidFill>
                <a:latin typeface="Arial"/>
                <a:cs typeface="Arial"/>
              </a:rPr>
              <a:t>_</a:t>
            </a:r>
          </a:p>
        </p:txBody>
      </p:sp>
      <p:pic>
        <p:nvPicPr>
          <p:cNvPr id="20" name="Picture 53"/>
          <p:cNvPicPr>
            <a:picLocks noChangeAspect="1" noChangeArrowheads="1"/>
          </p:cNvPicPr>
          <p:nvPr userDrawn="1"/>
        </p:nvPicPr>
        <p:blipFill>
          <a:blip r:embed="rId3" cstate="screen">
            <a:extLst>
              <a:ext uri="{28A0092B-C50C-407E-A947-70E740481C1C}">
                <a14:useLocalDpi xmlns:a14="http://schemas.microsoft.com/office/drawing/2010/main"/>
              </a:ext>
            </a:extLst>
          </a:blip>
          <a:stretch>
            <a:fillRect/>
          </a:stretch>
        </p:blipFill>
        <p:spPr bwMode="auto">
          <a:xfrm rot="10800000" flipH="1" flipV="1">
            <a:off x="11511820" y="6473362"/>
            <a:ext cx="521016" cy="208407"/>
          </a:xfrm>
          <a:prstGeom prst="rect">
            <a:avLst/>
          </a:prstGeom>
          <a:noFill/>
          <a:ln>
            <a:noFill/>
          </a:ln>
        </p:spPr>
      </p:pic>
    </p:spTree>
    <p:extLst>
      <p:ext uri="{BB962C8B-B14F-4D97-AF65-F5344CB8AC3E}">
        <p14:creationId xmlns:p14="http://schemas.microsoft.com/office/powerpoint/2010/main" val="225912817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pter_4">
    <p:spTree>
      <p:nvGrpSpPr>
        <p:cNvPr id="1" name=""/>
        <p:cNvGrpSpPr/>
        <p:nvPr/>
      </p:nvGrpSpPr>
      <p:grpSpPr>
        <a:xfrm>
          <a:off x="0" y="0"/>
          <a:ext cx="0" cy="0"/>
          <a:chOff x="0" y="0"/>
          <a:chExt cx="0" cy="0"/>
        </a:xfrm>
      </p:grpSpPr>
      <p:sp>
        <p:nvSpPr>
          <p:cNvPr id="27" name="Rectangle 26"/>
          <p:cNvSpPr/>
          <p:nvPr userDrawn="1"/>
        </p:nvSpPr>
        <p:spPr>
          <a:xfrm>
            <a:off x="0" y="0"/>
            <a:ext cx="12192000" cy="6858000"/>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121893" tIns="60946" rIns="121893" bIns="60946" rtlCol="0" anchor="ctr"/>
          <a:lstStyle/>
          <a:p>
            <a:pPr algn="ctr" defTabSz="609443"/>
            <a:endParaRPr lang="en-US" sz="1900" dirty="0">
              <a:solidFill>
                <a:prstClr val="white"/>
              </a:solidFill>
              <a:latin typeface="Arial"/>
            </a:endParaRPr>
          </a:p>
        </p:txBody>
      </p:sp>
      <p:sp>
        <p:nvSpPr>
          <p:cNvPr id="14" name="TextBox 13"/>
          <p:cNvSpPr txBox="1"/>
          <p:nvPr userDrawn="1"/>
        </p:nvSpPr>
        <p:spPr>
          <a:xfrm>
            <a:off x="11677879" y="98396"/>
            <a:ext cx="410176" cy="292384"/>
          </a:xfrm>
          <a:prstGeom prst="rect">
            <a:avLst/>
          </a:prstGeom>
          <a:noFill/>
        </p:spPr>
        <p:txBody>
          <a:bodyPr wrap="square" lIns="121893" tIns="60946" rIns="121893" bIns="60946" rtlCol="0">
            <a:spAutoFit/>
          </a:bodyPr>
          <a:lstStyle/>
          <a:p>
            <a:pPr defTabSz="609443">
              <a:defRPr/>
            </a:pPr>
            <a:fld id="{A7C6E191-867E-F74F-A8F8-B78D0795E643}" type="slidenum">
              <a:rPr lang="en-US" sz="1100" smtClean="0">
                <a:solidFill>
                  <a:srgbClr val="FFFFFF"/>
                </a:solidFill>
                <a:latin typeface="Arial"/>
                <a:cs typeface="Arial" charset="0"/>
              </a:rPr>
              <a:pPr defTabSz="609443">
                <a:defRPr/>
              </a:pPr>
              <a:t>‹#›</a:t>
            </a:fld>
            <a:endParaRPr lang="en-US" sz="1100" dirty="0" smtClean="0">
              <a:solidFill>
                <a:srgbClr val="FFFFFF"/>
              </a:solidFill>
              <a:latin typeface="Arial"/>
              <a:cs typeface="Arial" charset="0"/>
            </a:endParaRPr>
          </a:p>
        </p:txBody>
      </p:sp>
      <p:sp>
        <p:nvSpPr>
          <p:cNvPr id="37" name="TextBox 36"/>
          <p:cNvSpPr txBox="1"/>
          <p:nvPr userDrawn="1"/>
        </p:nvSpPr>
        <p:spPr>
          <a:xfrm>
            <a:off x="203213" y="98396"/>
            <a:ext cx="528137" cy="292384"/>
          </a:xfrm>
          <a:prstGeom prst="rect">
            <a:avLst/>
          </a:prstGeom>
          <a:noFill/>
        </p:spPr>
        <p:txBody>
          <a:bodyPr wrap="square" lIns="121893" tIns="60946" rIns="121893" bIns="60946" rtlCol="0">
            <a:spAutoFit/>
          </a:bodyPr>
          <a:lstStyle/>
          <a:p>
            <a:pPr defTabSz="609443"/>
            <a:r>
              <a:rPr lang="en-US" sz="1100" dirty="0" smtClean="0">
                <a:solidFill>
                  <a:srgbClr val="FFFFFF"/>
                </a:solidFill>
                <a:latin typeface="Arial"/>
                <a:cs typeface="Arial"/>
              </a:rPr>
              <a:t>IBM</a:t>
            </a:r>
            <a:endParaRPr lang="en-US" sz="1100" dirty="0">
              <a:solidFill>
                <a:srgbClr val="FFFFFF"/>
              </a:solidFill>
              <a:latin typeface="Arial"/>
              <a:cs typeface="Arial"/>
            </a:endParaRPr>
          </a:p>
        </p:txBody>
      </p:sp>
      <p:sp>
        <p:nvSpPr>
          <p:cNvPr id="39" name="TextBox 38"/>
          <p:cNvSpPr txBox="1"/>
          <p:nvPr userDrawn="1"/>
        </p:nvSpPr>
        <p:spPr>
          <a:xfrm>
            <a:off x="1661198" y="25171"/>
            <a:ext cx="1748367" cy="292384"/>
          </a:xfrm>
          <a:prstGeom prst="rect">
            <a:avLst/>
          </a:prstGeom>
          <a:noFill/>
        </p:spPr>
        <p:txBody>
          <a:bodyPr wrap="square" lIns="121893" tIns="60946" rIns="121893" bIns="60946" rtlCol="0">
            <a:spAutoFit/>
          </a:bodyPr>
          <a:lstStyle/>
          <a:p>
            <a:pPr defTabSz="609443"/>
            <a:r>
              <a:rPr lang="en-US" sz="1100" dirty="0">
                <a:solidFill>
                  <a:srgbClr val="FFFFFF"/>
                </a:solidFill>
                <a:latin typeface="Arial"/>
                <a:cs typeface="Arial"/>
              </a:rPr>
              <a:t>_</a:t>
            </a:r>
          </a:p>
        </p:txBody>
      </p:sp>
      <p:cxnSp>
        <p:nvCxnSpPr>
          <p:cNvPr id="26" name="Straight Connector 25"/>
          <p:cNvCxnSpPr/>
          <p:nvPr userDrawn="1"/>
        </p:nvCxnSpPr>
        <p:spPr>
          <a:xfrm>
            <a:off x="8128884" y="0"/>
            <a:ext cx="0" cy="685800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0160884" y="0"/>
            <a:ext cx="0" cy="685800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8"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0" y="6473362"/>
            <a:ext cx="521016" cy="208407"/>
          </a:xfrm>
          <a:prstGeom prst="rect">
            <a:avLst/>
          </a:prstGeom>
          <a:noFill/>
          <a:ln>
            <a:noFill/>
          </a:ln>
        </p:spPr>
      </p:pic>
    </p:spTree>
    <p:extLst>
      <p:ext uri="{BB962C8B-B14F-4D97-AF65-F5344CB8AC3E}">
        <p14:creationId xmlns:p14="http://schemas.microsoft.com/office/powerpoint/2010/main" val="174840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hapter_5">
    <p:spTree>
      <p:nvGrpSpPr>
        <p:cNvPr id="1" name=""/>
        <p:cNvGrpSpPr/>
        <p:nvPr/>
      </p:nvGrpSpPr>
      <p:grpSpPr>
        <a:xfrm>
          <a:off x="0" y="0"/>
          <a:ext cx="0" cy="0"/>
          <a:chOff x="0" y="0"/>
          <a:chExt cx="0" cy="0"/>
        </a:xfrm>
      </p:grpSpPr>
      <p:sp>
        <p:nvSpPr>
          <p:cNvPr id="18" name="Rectangle 17"/>
          <p:cNvSpPr/>
          <p:nvPr userDrawn="1"/>
        </p:nvSpPr>
        <p:spPr>
          <a:xfrm>
            <a:off x="0" y="0"/>
            <a:ext cx="12192000" cy="6858000"/>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121893" tIns="60946" rIns="121893" bIns="60946" rtlCol="0" anchor="ctr"/>
          <a:lstStyle/>
          <a:p>
            <a:pPr algn="ctr" defTabSz="609443"/>
            <a:endParaRPr lang="en-US" sz="1900" dirty="0">
              <a:solidFill>
                <a:prstClr val="white"/>
              </a:solidFill>
              <a:latin typeface="Arial"/>
            </a:endParaRPr>
          </a:p>
        </p:txBody>
      </p:sp>
      <p:cxnSp>
        <p:nvCxnSpPr>
          <p:cNvPr id="24" name="Straight Connector 23"/>
          <p:cNvCxnSpPr/>
          <p:nvPr userDrawn="1"/>
        </p:nvCxnSpPr>
        <p:spPr>
          <a:xfrm>
            <a:off x="2032000" y="-18524"/>
            <a:ext cx="0" cy="6876527"/>
          </a:xfrm>
          <a:prstGeom prst="line">
            <a:avLst/>
          </a:prstGeom>
          <a:ln w="9525" cmpd="sng">
            <a:solidFill>
              <a:srgbClr val="FCFCFC"/>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4064000" y="14"/>
            <a:ext cx="0" cy="6876527"/>
          </a:xfrm>
          <a:prstGeom prst="line">
            <a:avLst/>
          </a:prstGeom>
          <a:ln w="9525" cmpd="sng">
            <a:solidFill>
              <a:srgbClr val="FCFCFC"/>
            </a:solidFill>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userDrawn="1"/>
        </p:nvSpPr>
        <p:spPr>
          <a:xfrm>
            <a:off x="11677879" y="98396"/>
            <a:ext cx="410176" cy="292384"/>
          </a:xfrm>
          <a:prstGeom prst="rect">
            <a:avLst/>
          </a:prstGeom>
          <a:noFill/>
        </p:spPr>
        <p:txBody>
          <a:bodyPr wrap="square" lIns="121893" tIns="60946" rIns="121893" bIns="60946" rtlCol="0">
            <a:spAutoFit/>
          </a:bodyPr>
          <a:lstStyle/>
          <a:p>
            <a:pPr defTabSz="609443">
              <a:defRPr/>
            </a:pPr>
            <a:fld id="{A7C6E191-867E-F74F-A8F8-B78D0795E643}" type="slidenum">
              <a:rPr lang="en-US" sz="1100" smtClean="0">
                <a:solidFill>
                  <a:srgbClr val="FFFFFF"/>
                </a:solidFill>
                <a:latin typeface="Arial"/>
                <a:cs typeface="Arial" charset="0"/>
              </a:rPr>
              <a:pPr defTabSz="609443">
                <a:defRPr/>
              </a:pPr>
              <a:t>‹#›</a:t>
            </a:fld>
            <a:endParaRPr lang="en-US" sz="1100" dirty="0" smtClean="0">
              <a:solidFill>
                <a:srgbClr val="FFFFFF"/>
              </a:solidFill>
              <a:latin typeface="Arial"/>
              <a:cs typeface="Arial" charset="0"/>
            </a:endParaRPr>
          </a:p>
        </p:txBody>
      </p:sp>
      <p:sp>
        <p:nvSpPr>
          <p:cNvPr id="29" name="TextBox 28"/>
          <p:cNvSpPr txBox="1"/>
          <p:nvPr userDrawn="1"/>
        </p:nvSpPr>
        <p:spPr>
          <a:xfrm>
            <a:off x="203213" y="98396"/>
            <a:ext cx="528137" cy="292384"/>
          </a:xfrm>
          <a:prstGeom prst="rect">
            <a:avLst/>
          </a:prstGeom>
          <a:noFill/>
        </p:spPr>
        <p:txBody>
          <a:bodyPr wrap="square" lIns="121893" tIns="60946" rIns="121893" bIns="60946" rtlCol="0">
            <a:spAutoFit/>
          </a:bodyPr>
          <a:lstStyle/>
          <a:p>
            <a:pPr defTabSz="609443"/>
            <a:r>
              <a:rPr lang="en-US" sz="1100" dirty="0" smtClean="0">
                <a:solidFill>
                  <a:srgbClr val="FFFFFF"/>
                </a:solidFill>
                <a:latin typeface="Arial"/>
                <a:cs typeface="Arial"/>
              </a:rPr>
              <a:t>IBM</a:t>
            </a:r>
            <a:endParaRPr lang="en-US" sz="1100" dirty="0">
              <a:solidFill>
                <a:srgbClr val="FFFFFF"/>
              </a:solidFill>
              <a:latin typeface="Arial"/>
              <a:cs typeface="Arial"/>
            </a:endParaRPr>
          </a:p>
        </p:txBody>
      </p:sp>
      <p:sp>
        <p:nvSpPr>
          <p:cNvPr id="30" name="TextBox 29"/>
          <p:cNvSpPr txBox="1"/>
          <p:nvPr userDrawn="1"/>
        </p:nvSpPr>
        <p:spPr>
          <a:xfrm>
            <a:off x="1661198" y="25171"/>
            <a:ext cx="1748367" cy="292384"/>
          </a:xfrm>
          <a:prstGeom prst="rect">
            <a:avLst/>
          </a:prstGeom>
          <a:noFill/>
        </p:spPr>
        <p:txBody>
          <a:bodyPr wrap="square" lIns="121893" tIns="60946" rIns="121893" bIns="60946" rtlCol="0">
            <a:spAutoFit/>
          </a:bodyPr>
          <a:lstStyle/>
          <a:p>
            <a:pPr defTabSz="609443"/>
            <a:r>
              <a:rPr lang="en-US" sz="1100" dirty="0">
                <a:solidFill>
                  <a:srgbClr val="FFFFFF"/>
                </a:solidFill>
                <a:latin typeface="Arial"/>
                <a:cs typeface="Arial"/>
              </a:rPr>
              <a:t>_</a:t>
            </a:r>
          </a:p>
        </p:txBody>
      </p:sp>
      <p:pic>
        <p:nvPicPr>
          <p:cNvPr id="8"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0" y="6473362"/>
            <a:ext cx="521016" cy="208407"/>
          </a:xfrm>
          <a:prstGeom prst="rect">
            <a:avLst/>
          </a:prstGeom>
          <a:noFill/>
          <a:ln>
            <a:noFill/>
          </a:ln>
        </p:spPr>
      </p:pic>
    </p:spTree>
    <p:extLst>
      <p:ext uri="{BB962C8B-B14F-4D97-AF65-F5344CB8AC3E}">
        <p14:creationId xmlns:p14="http://schemas.microsoft.com/office/powerpoint/2010/main" val="17709982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_Slide_1">
    <p:spTree>
      <p:nvGrpSpPr>
        <p:cNvPr id="1" name=""/>
        <p:cNvGrpSpPr/>
        <p:nvPr/>
      </p:nvGrpSpPr>
      <p:grpSpPr>
        <a:xfrm>
          <a:off x="0" y="0"/>
          <a:ext cx="0" cy="0"/>
          <a:chOff x="0" y="0"/>
          <a:chExt cx="0" cy="0"/>
        </a:xfrm>
      </p:grpSpPr>
      <p:sp>
        <p:nvSpPr>
          <p:cNvPr id="21" name="TextBox 20"/>
          <p:cNvSpPr txBox="1"/>
          <p:nvPr userDrawn="1"/>
        </p:nvSpPr>
        <p:spPr>
          <a:xfrm>
            <a:off x="11677879" y="98396"/>
            <a:ext cx="410176" cy="292384"/>
          </a:xfrm>
          <a:prstGeom prst="rect">
            <a:avLst/>
          </a:prstGeom>
          <a:noFill/>
        </p:spPr>
        <p:txBody>
          <a:bodyPr wrap="square" lIns="121893" tIns="60946" rIns="121893" bIns="60946" rtlCol="0">
            <a:spAutoFit/>
          </a:bodyPr>
          <a:lstStyle/>
          <a:p>
            <a:pPr defTabSz="609443">
              <a:defRPr/>
            </a:pPr>
            <a:fld id="{A7C6E191-867E-F74F-A8F8-B78D0795E643}" type="slidenum">
              <a:rPr lang="en-US" sz="1100" smtClean="0">
                <a:solidFill>
                  <a:srgbClr val="2D2D2D"/>
                </a:solidFill>
                <a:latin typeface="Arial"/>
                <a:cs typeface="Arial" charset="0"/>
              </a:rPr>
              <a:pPr defTabSz="609443">
                <a:defRPr/>
              </a:pPr>
              <a:t>‹#›</a:t>
            </a:fld>
            <a:endParaRPr lang="en-US" sz="1100" dirty="0" smtClean="0">
              <a:solidFill>
                <a:srgbClr val="2D2D2D"/>
              </a:solidFill>
              <a:latin typeface="Arial"/>
              <a:cs typeface="Arial" charset="0"/>
            </a:endParaRPr>
          </a:p>
        </p:txBody>
      </p:sp>
      <p:sp>
        <p:nvSpPr>
          <p:cNvPr id="23" name="TextBox 22"/>
          <p:cNvSpPr txBox="1"/>
          <p:nvPr userDrawn="1"/>
        </p:nvSpPr>
        <p:spPr>
          <a:xfrm>
            <a:off x="203213" y="98396"/>
            <a:ext cx="528137" cy="292384"/>
          </a:xfrm>
          <a:prstGeom prst="rect">
            <a:avLst/>
          </a:prstGeom>
          <a:noFill/>
        </p:spPr>
        <p:txBody>
          <a:bodyPr wrap="square" lIns="121893" tIns="60946" rIns="121893" bIns="60946" rtlCol="0">
            <a:spAutoFit/>
          </a:bodyPr>
          <a:lstStyle/>
          <a:p>
            <a:pPr defTabSz="609443"/>
            <a:r>
              <a:rPr lang="en-US" sz="1100" dirty="0" smtClean="0">
                <a:solidFill>
                  <a:srgbClr val="2D2D2D"/>
                </a:solidFill>
                <a:latin typeface="Arial"/>
                <a:cs typeface="Arial"/>
              </a:rPr>
              <a:t>IBM</a:t>
            </a:r>
            <a:endParaRPr lang="en-US" sz="1100" dirty="0">
              <a:solidFill>
                <a:srgbClr val="2D2D2D"/>
              </a:solidFill>
              <a:latin typeface="Arial"/>
              <a:cs typeface="Arial"/>
            </a:endParaRPr>
          </a:p>
        </p:txBody>
      </p:sp>
      <p:sp>
        <p:nvSpPr>
          <p:cNvPr id="25" name="TextBox 24"/>
          <p:cNvSpPr txBox="1"/>
          <p:nvPr userDrawn="1"/>
        </p:nvSpPr>
        <p:spPr>
          <a:xfrm>
            <a:off x="1661198" y="25171"/>
            <a:ext cx="1748367" cy="292384"/>
          </a:xfrm>
          <a:prstGeom prst="rect">
            <a:avLst/>
          </a:prstGeom>
          <a:noFill/>
        </p:spPr>
        <p:txBody>
          <a:bodyPr wrap="square" lIns="121893" tIns="60946" rIns="121893" bIns="60946" rtlCol="0">
            <a:spAutoFit/>
          </a:bodyPr>
          <a:lstStyle/>
          <a:p>
            <a:pPr defTabSz="609443"/>
            <a:r>
              <a:rPr lang="en-US" sz="1100" dirty="0">
                <a:solidFill>
                  <a:srgbClr val="2D2D2D"/>
                </a:solidFill>
                <a:latin typeface="Arial"/>
                <a:cs typeface="Arial"/>
              </a:rPr>
              <a:t>_</a:t>
            </a:r>
          </a:p>
        </p:txBody>
      </p:sp>
      <p:pic>
        <p:nvPicPr>
          <p:cNvPr id="6"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3" y="6473362"/>
            <a:ext cx="521020" cy="208407"/>
          </a:xfrm>
          <a:prstGeom prst="rect">
            <a:avLst/>
          </a:prstGeom>
          <a:noFill/>
          <a:ln>
            <a:noFill/>
          </a:ln>
        </p:spPr>
      </p:pic>
    </p:spTree>
    <p:extLst>
      <p:ext uri="{BB962C8B-B14F-4D97-AF65-F5344CB8AC3E}">
        <p14:creationId xmlns:p14="http://schemas.microsoft.com/office/powerpoint/2010/main" val="162776305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_Slide_2">
    <p:spTree>
      <p:nvGrpSpPr>
        <p:cNvPr id="1" name=""/>
        <p:cNvGrpSpPr/>
        <p:nvPr/>
      </p:nvGrpSpPr>
      <p:grpSpPr>
        <a:xfrm>
          <a:off x="0" y="0"/>
          <a:ext cx="0" cy="0"/>
          <a:chOff x="0" y="0"/>
          <a:chExt cx="0" cy="0"/>
        </a:xfrm>
      </p:grpSpPr>
      <p:sp>
        <p:nvSpPr>
          <p:cNvPr id="29" name="Content Placeholder 6"/>
          <p:cNvSpPr>
            <a:spLocks noGrp="1"/>
          </p:cNvSpPr>
          <p:nvPr>
            <p:ph sz="quarter" idx="33"/>
          </p:nvPr>
        </p:nvSpPr>
        <p:spPr>
          <a:xfrm>
            <a:off x="3245451" y="2921013"/>
            <a:ext cx="8299340" cy="2645833"/>
          </a:xfrm>
          <a:prstGeom prst="rect">
            <a:avLst/>
          </a:prstGeom>
          <a:solidFill>
            <a:schemeClr val="bg1">
              <a:lumMod val="85000"/>
            </a:schemeClr>
          </a:solidFill>
        </p:spPr>
        <p:txBody>
          <a:bodyPr vert="horz" lIns="121893" tIns="60946" rIns="121893" bIns="60946"/>
          <a:lstStyle>
            <a:lvl1pPr marL="0" indent="0">
              <a:buNone/>
              <a:defRPr sz="1100">
                <a:solidFill>
                  <a:srgbClr val="2D2D2D"/>
                </a:solidFill>
              </a:defRPr>
            </a:lvl1pPr>
          </a:lstStyle>
          <a:p>
            <a:pPr lvl="0"/>
            <a:endParaRPr lang="en-US" dirty="0"/>
          </a:p>
        </p:txBody>
      </p:sp>
      <p:sp>
        <p:nvSpPr>
          <p:cNvPr id="14" name="TextBox 13"/>
          <p:cNvSpPr txBox="1"/>
          <p:nvPr userDrawn="1"/>
        </p:nvSpPr>
        <p:spPr>
          <a:xfrm>
            <a:off x="11677879" y="98396"/>
            <a:ext cx="410176" cy="292384"/>
          </a:xfrm>
          <a:prstGeom prst="rect">
            <a:avLst/>
          </a:prstGeom>
          <a:noFill/>
        </p:spPr>
        <p:txBody>
          <a:bodyPr wrap="square" lIns="121893" tIns="60946" rIns="121893" bIns="60946" rtlCol="0">
            <a:spAutoFit/>
          </a:bodyPr>
          <a:lstStyle/>
          <a:p>
            <a:pPr defTabSz="609443">
              <a:defRPr/>
            </a:pPr>
            <a:fld id="{A7C6E191-867E-F74F-A8F8-B78D0795E643}" type="slidenum">
              <a:rPr lang="en-US" sz="1100" smtClean="0">
                <a:solidFill>
                  <a:srgbClr val="2D2D2D"/>
                </a:solidFill>
                <a:latin typeface="Arial"/>
                <a:cs typeface="Arial" charset="0"/>
              </a:rPr>
              <a:pPr defTabSz="609443">
                <a:defRPr/>
              </a:pPr>
              <a:t>‹#›</a:t>
            </a:fld>
            <a:endParaRPr lang="en-US" sz="1100" dirty="0" smtClean="0">
              <a:solidFill>
                <a:srgbClr val="2D2D2D"/>
              </a:solidFill>
              <a:latin typeface="Arial"/>
              <a:cs typeface="Arial" charset="0"/>
            </a:endParaRPr>
          </a:p>
        </p:txBody>
      </p:sp>
      <p:sp>
        <p:nvSpPr>
          <p:cNvPr id="17" name="TextBox 16"/>
          <p:cNvSpPr txBox="1"/>
          <p:nvPr userDrawn="1"/>
        </p:nvSpPr>
        <p:spPr>
          <a:xfrm>
            <a:off x="203213" y="98396"/>
            <a:ext cx="528137" cy="292384"/>
          </a:xfrm>
          <a:prstGeom prst="rect">
            <a:avLst/>
          </a:prstGeom>
          <a:noFill/>
        </p:spPr>
        <p:txBody>
          <a:bodyPr wrap="square" lIns="121893" tIns="60946" rIns="121893" bIns="60946" rtlCol="0">
            <a:spAutoFit/>
          </a:bodyPr>
          <a:lstStyle/>
          <a:p>
            <a:pPr defTabSz="609443"/>
            <a:r>
              <a:rPr lang="en-US" sz="1100" dirty="0" smtClean="0">
                <a:solidFill>
                  <a:srgbClr val="2D2D2D"/>
                </a:solidFill>
                <a:latin typeface="Arial"/>
                <a:cs typeface="Arial"/>
              </a:rPr>
              <a:t>IBM</a:t>
            </a:r>
            <a:endParaRPr lang="en-US" sz="1100" dirty="0">
              <a:solidFill>
                <a:srgbClr val="2D2D2D"/>
              </a:solidFill>
              <a:latin typeface="Arial"/>
              <a:cs typeface="Arial"/>
            </a:endParaRPr>
          </a:p>
        </p:txBody>
      </p:sp>
      <p:sp>
        <p:nvSpPr>
          <p:cNvPr id="19" name="TextBox 18"/>
          <p:cNvSpPr txBox="1"/>
          <p:nvPr userDrawn="1"/>
        </p:nvSpPr>
        <p:spPr>
          <a:xfrm>
            <a:off x="1661198" y="25171"/>
            <a:ext cx="1748367" cy="292384"/>
          </a:xfrm>
          <a:prstGeom prst="rect">
            <a:avLst/>
          </a:prstGeom>
          <a:noFill/>
        </p:spPr>
        <p:txBody>
          <a:bodyPr wrap="square" lIns="121893" tIns="60946" rIns="121893" bIns="60946" rtlCol="0">
            <a:spAutoFit/>
          </a:bodyPr>
          <a:lstStyle/>
          <a:p>
            <a:pPr defTabSz="609443"/>
            <a:r>
              <a:rPr lang="en-US" sz="1100" dirty="0">
                <a:solidFill>
                  <a:srgbClr val="2D2D2D"/>
                </a:solidFill>
                <a:latin typeface="Arial"/>
                <a:cs typeface="Arial"/>
              </a:rPr>
              <a:t>_</a:t>
            </a:r>
          </a:p>
        </p:txBody>
      </p:sp>
      <p:pic>
        <p:nvPicPr>
          <p:cNvPr id="7"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3" y="6473362"/>
            <a:ext cx="521020" cy="208407"/>
          </a:xfrm>
          <a:prstGeom prst="rect">
            <a:avLst/>
          </a:prstGeom>
          <a:noFill/>
          <a:ln>
            <a:noFill/>
          </a:ln>
        </p:spPr>
      </p:pic>
    </p:spTree>
    <p:extLst>
      <p:ext uri="{BB962C8B-B14F-4D97-AF65-F5344CB8AC3E}">
        <p14:creationId xmlns:p14="http://schemas.microsoft.com/office/powerpoint/2010/main" val="2873837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3"/>
          </a:xfrm>
        </p:spPr>
        <p:txBody>
          <a:bodyPr anchor="b"/>
          <a:lstStyle>
            <a:lvl1pPr marL="0" indent="0">
              <a:buNone/>
              <a:defRPr sz="2400" b="1"/>
            </a:lvl1pPr>
            <a:lvl2pPr marL="457083" indent="0">
              <a:buNone/>
              <a:defRPr sz="2000" b="1"/>
            </a:lvl2pPr>
            <a:lvl3pPr marL="914173" indent="0">
              <a:buNone/>
              <a:defRPr sz="1900" b="1"/>
            </a:lvl3pPr>
            <a:lvl4pPr marL="1371260" indent="0">
              <a:buNone/>
              <a:defRPr sz="1600" b="1"/>
            </a:lvl4pPr>
            <a:lvl5pPr marL="1828346" indent="0">
              <a:buNone/>
              <a:defRPr sz="1600" b="1"/>
            </a:lvl5pPr>
            <a:lvl6pPr marL="2285438" indent="0">
              <a:buNone/>
              <a:defRPr sz="1600" b="1"/>
            </a:lvl6pPr>
            <a:lvl7pPr marL="2742518" indent="0">
              <a:buNone/>
              <a:defRPr sz="1600" b="1"/>
            </a:lvl7pPr>
            <a:lvl8pPr marL="3199600" indent="0">
              <a:buNone/>
              <a:defRPr sz="1600" b="1"/>
            </a:lvl8pPr>
            <a:lvl9pPr marL="365668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81" y="1535113"/>
            <a:ext cx="5389033" cy="639763"/>
          </a:xfrm>
        </p:spPr>
        <p:txBody>
          <a:bodyPr anchor="b"/>
          <a:lstStyle>
            <a:lvl1pPr marL="0" indent="0">
              <a:buNone/>
              <a:defRPr sz="2400" b="1"/>
            </a:lvl1pPr>
            <a:lvl2pPr marL="457083" indent="0">
              <a:buNone/>
              <a:defRPr sz="2000" b="1"/>
            </a:lvl2pPr>
            <a:lvl3pPr marL="914173" indent="0">
              <a:buNone/>
              <a:defRPr sz="1900" b="1"/>
            </a:lvl3pPr>
            <a:lvl4pPr marL="1371260" indent="0">
              <a:buNone/>
              <a:defRPr sz="1600" b="1"/>
            </a:lvl4pPr>
            <a:lvl5pPr marL="1828346" indent="0">
              <a:buNone/>
              <a:defRPr sz="1600" b="1"/>
            </a:lvl5pPr>
            <a:lvl6pPr marL="2285438" indent="0">
              <a:buNone/>
              <a:defRPr sz="1600" b="1"/>
            </a:lvl6pPr>
            <a:lvl7pPr marL="2742518" indent="0">
              <a:buNone/>
              <a:defRPr sz="1600" b="1"/>
            </a:lvl7pPr>
            <a:lvl8pPr marL="3199600" indent="0">
              <a:buNone/>
              <a:defRPr sz="1600" b="1"/>
            </a:lvl8pPr>
            <a:lvl9pPr marL="365668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81" y="2174875"/>
            <a:ext cx="5389033"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84D5FDA-05BC-2E4E-BA6A-228D20886488}" type="datetimeFigureOut">
              <a:rPr lang="en-US" smtClean="0"/>
              <a:t>10/19/15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E35CD4-B779-A340-856B-FC8D09C7BAB7}" type="slidenum">
              <a:rPr lang="en-US" smtClean="0"/>
              <a:t>‹#›</a:t>
            </a:fld>
            <a:endParaRPr lang="en-US"/>
          </a:p>
        </p:txBody>
      </p:sp>
    </p:spTree>
    <p:extLst>
      <p:ext uri="{BB962C8B-B14F-4D97-AF65-F5344CB8AC3E}">
        <p14:creationId xmlns:p14="http://schemas.microsoft.com/office/powerpoint/2010/main" val="32643693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_Slide_3">
    <p:spTree>
      <p:nvGrpSpPr>
        <p:cNvPr id="1" name=""/>
        <p:cNvGrpSpPr/>
        <p:nvPr/>
      </p:nvGrpSpPr>
      <p:grpSpPr>
        <a:xfrm>
          <a:off x="0" y="0"/>
          <a:ext cx="0" cy="0"/>
          <a:chOff x="0" y="0"/>
          <a:chExt cx="0" cy="0"/>
        </a:xfrm>
      </p:grpSpPr>
      <p:sp>
        <p:nvSpPr>
          <p:cNvPr id="29" name="Content Placeholder 6"/>
          <p:cNvSpPr>
            <a:spLocks noGrp="1"/>
          </p:cNvSpPr>
          <p:nvPr>
            <p:ph sz="quarter" idx="33"/>
          </p:nvPr>
        </p:nvSpPr>
        <p:spPr>
          <a:xfrm>
            <a:off x="3245453" y="2921013"/>
            <a:ext cx="4092091" cy="2645833"/>
          </a:xfrm>
          <a:prstGeom prst="rect">
            <a:avLst/>
          </a:prstGeom>
          <a:solidFill>
            <a:schemeClr val="bg1">
              <a:lumMod val="85000"/>
            </a:schemeClr>
          </a:solidFill>
        </p:spPr>
        <p:txBody>
          <a:bodyPr vert="horz" lIns="121893" tIns="60946" rIns="121893" bIns="60946"/>
          <a:lstStyle>
            <a:lvl1pPr marL="0" indent="0">
              <a:buNone/>
              <a:defRPr sz="1100"/>
            </a:lvl1pPr>
          </a:lstStyle>
          <a:p>
            <a:pPr lvl="0"/>
            <a:endParaRPr lang="en-US" dirty="0"/>
          </a:p>
        </p:txBody>
      </p:sp>
      <p:sp>
        <p:nvSpPr>
          <p:cNvPr id="14" name="TextBox 13"/>
          <p:cNvSpPr txBox="1"/>
          <p:nvPr userDrawn="1"/>
        </p:nvSpPr>
        <p:spPr>
          <a:xfrm>
            <a:off x="11677879" y="98396"/>
            <a:ext cx="410176" cy="292384"/>
          </a:xfrm>
          <a:prstGeom prst="rect">
            <a:avLst/>
          </a:prstGeom>
          <a:noFill/>
        </p:spPr>
        <p:txBody>
          <a:bodyPr wrap="square" lIns="121893" tIns="60946" rIns="121893" bIns="60946" rtlCol="0">
            <a:spAutoFit/>
          </a:bodyPr>
          <a:lstStyle/>
          <a:p>
            <a:pPr defTabSz="609443">
              <a:defRPr/>
            </a:pPr>
            <a:fld id="{A7C6E191-867E-F74F-A8F8-B78D0795E643}" type="slidenum">
              <a:rPr lang="en-US" sz="1100" smtClean="0">
                <a:solidFill>
                  <a:srgbClr val="2D2D2D"/>
                </a:solidFill>
                <a:latin typeface="Arial"/>
                <a:cs typeface="Arial" charset="0"/>
              </a:rPr>
              <a:pPr defTabSz="609443">
                <a:defRPr/>
              </a:pPr>
              <a:t>‹#›</a:t>
            </a:fld>
            <a:endParaRPr lang="en-US" sz="1100" dirty="0" smtClean="0">
              <a:solidFill>
                <a:srgbClr val="2D2D2D"/>
              </a:solidFill>
              <a:latin typeface="Arial"/>
              <a:cs typeface="Arial" charset="0"/>
            </a:endParaRPr>
          </a:p>
        </p:txBody>
      </p:sp>
      <p:sp>
        <p:nvSpPr>
          <p:cNvPr id="17" name="TextBox 16"/>
          <p:cNvSpPr txBox="1"/>
          <p:nvPr userDrawn="1"/>
        </p:nvSpPr>
        <p:spPr>
          <a:xfrm>
            <a:off x="203213" y="98396"/>
            <a:ext cx="528137" cy="292384"/>
          </a:xfrm>
          <a:prstGeom prst="rect">
            <a:avLst/>
          </a:prstGeom>
          <a:noFill/>
        </p:spPr>
        <p:txBody>
          <a:bodyPr wrap="square" lIns="121893" tIns="60946" rIns="121893" bIns="60946" rtlCol="0">
            <a:spAutoFit/>
          </a:bodyPr>
          <a:lstStyle/>
          <a:p>
            <a:pPr defTabSz="609443"/>
            <a:r>
              <a:rPr lang="en-US" sz="1100" dirty="0" smtClean="0">
                <a:solidFill>
                  <a:srgbClr val="2D2D2D"/>
                </a:solidFill>
                <a:latin typeface="Arial"/>
                <a:cs typeface="Arial"/>
              </a:rPr>
              <a:t>IBM</a:t>
            </a:r>
            <a:endParaRPr lang="en-US" sz="1100" dirty="0">
              <a:solidFill>
                <a:srgbClr val="2D2D2D"/>
              </a:solidFill>
              <a:latin typeface="Arial"/>
              <a:cs typeface="Arial"/>
            </a:endParaRPr>
          </a:p>
        </p:txBody>
      </p:sp>
      <p:sp>
        <p:nvSpPr>
          <p:cNvPr id="19" name="TextBox 18"/>
          <p:cNvSpPr txBox="1"/>
          <p:nvPr userDrawn="1"/>
        </p:nvSpPr>
        <p:spPr>
          <a:xfrm>
            <a:off x="1661198" y="25171"/>
            <a:ext cx="1748367" cy="292384"/>
          </a:xfrm>
          <a:prstGeom prst="rect">
            <a:avLst/>
          </a:prstGeom>
          <a:noFill/>
        </p:spPr>
        <p:txBody>
          <a:bodyPr wrap="square" lIns="121893" tIns="60946" rIns="121893" bIns="60946" rtlCol="0">
            <a:spAutoFit/>
          </a:bodyPr>
          <a:lstStyle/>
          <a:p>
            <a:pPr defTabSz="609443"/>
            <a:r>
              <a:rPr lang="en-US" sz="1100" dirty="0">
                <a:solidFill>
                  <a:srgbClr val="2D2D2D"/>
                </a:solidFill>
                <a:latin typeface="Arial"/>
                <a:cs typeface="Arial"/>
              </a:rPr>
              <a:t>_</a:t>
            </a:r>
          </a:p>
        </p:txBody>
      </p:sp>
      <p:sp>
        <p:nvSpPr>
          <p:cNvPr id="12" name="Content Placeholder 6"/>
          <p:cNvSpPr>
            <a:spLocks noGrp="1"/>
          </p:cNvSpPr>
          <p:nvPr>
            <p:ph sz="quarter" idx="36"/>
          </p:nvPr>
        </p:nvSpPr>
        <p:spPr>
          <a:xfrm>
            <a:off x="7448157" y="2921013"/>
            <a:ext cx="4092091" cy="2645833"/>
          </a:xfrm>
          <a:prstGeom prst="rect">
            <a:avLst/>
          </a:prstGeom>
          <a:solidFill>
            <a:schemeClr val="bg1">
              <a:lumMod val="85000"/>
            </a:schemeClr>
          </a:solidFill>
        </p:spPr>
        <p:txBody>
          <a:bodyPr vert="horz" lIns="121893" tIns="60946" rIns="121893" bIns="60946"/>
          <a:lstStyle>
            <a:lvl1pPr marL="0" indent="0">
              <a:buNone/>
              <a:defRPr sz="1100"/>
            </a:lvl1pPr>
          </a:lstStyle>
          <a:p>
            <a:pPr lvl="0"/>
            <a:endParaRPr lang="en-US" dirty="0"/>
          </a:p>
        </p:txBody>
      </p:sp>
      <p:pic>
        <p:nvPicPr>
          <p:cNvPr id="8"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3" y="6473362"/>
            <a:ext cx="521020" cy="208407"/>
          </a:xfrm>
          <a:prstGeom prst="rect">
            <a:avLst/>
          </a:prstGeom>
          <a:noFill/>
          <a:ln>
            <a:noFill/>
          </a:ln>
        </p:spPr>
      </p:pic>
    </p:spTree>
    <p:extLst>
      <p:ext uri="{BB962C8B-B14F-4D97-AF65-F5344CB8AC3E}">
        <p14:creationId xmlns:p14="http://schemas.microsoft.com/office/powerpoint/2010/main" val="287486638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_Slide_4">
    <p:spTree>
      <p:nvGrpSpPr>
        <p:cNvPr id="1" name=""/>
        <p:cNvGrpSpPr/>
        <p:nvPr/>
      </p:nvGrpSpPr>
      <p:grpSpPr>
        <a:xfrm>
          <a:off x="0" y="0"/>
          <a:ext cx="0" cy="0"/>
          <a:chOff x="0" y="0"/>
          <a:chExt cx="0" cy="0"/>
        </a:xfrm>
      </p:grpSpPr>
      <p:sp>
        <p:nvSpPr>
          <p:cNvPr id="29" name="Content Placeholder 6"/>
          <p:cNvSpPr>
            <a:spLocks noGrp="1"/>
          </p:cNvSpPr>
          <p:nvPr>
            <p:ph sz="quarter" idx="33"/>
          </p:nvPr>
        </p:nvSpPr>
        <p:spPr>
          <a:xfrm>
            <a:off x="3245451" y="2921003"/>
            <a:ext cx="1980456" cy="1284225"/>
          </a:xfrm>
          <a:prstGeom prst="rect">
            <a:avLst/>
          </a:prstGeom>
          <a:solidFill>
            <a:schemeClr val="bg1">
              <a:lumMod val="85000"/>
            </a:schemeClr>
          </a:solidFill>
        </p:spPr>
        <p:txBody>
          <a:bodyPr vert="horz" lIns="121893" tIns="60946" rIns="121893" bIns="60946"/>
          <a:lstStyle>
            <a:lvl1pPr marL="0" indent="0">
              <a:buNone/>
              <a:defRPr sz="1100"/>
            </a:lvl1pPr>
          </a:lstStyle>
          <a:p>
            <a:pPr lvl="0"/>
            <a:endParaRPr lang="en-US" dirty="0"/>
          </a:p>
        </p:txBody>
      </p:sp>
      <p:sp>
        <p:nvSpPr>
          <p:cNvPr id="31" name="Content Placeholder 6"/>
          <p:cNvSpPr>
            <a:spLocks noGrp="1"/>
          </p:cNvSpPr>
          <p:nvPr>
            <p:ph sz="quarter" idx="35"/>
          </p:nvPr>
        </p:nvSpPr>
        <p:spPr>
          <a:xfrm>
            <a:off x="5348484" y="2921003"/>
            <a:ext cx="1980456" cy="1284225"/>
          </a:xfrm>
          <a:prstGeom prst="rect">
            <a:avLst/>
          </a:prstGeom>
          <a:solidFill>
            <a:schemeClr val="bg1">
              <a:lumMod val="85000"/>
            </a:schemeClr>
          </a:solidFill>
        </p:spPr>
        <p:txBody>
          <a:bodyPr vert="horz" lIns="121893" tIns="60946" rIns="121893" bIns="60946"/>
          <a:lstStyle>
            <a:lvl1pPr marL="0" indent="0">
              <a:buNone/>
              <a:defRPr sz="1100"/>
            </a:lvl1pPr>
          </a:lstStyle>
          <a:p>
            <a:pPr lvl="0"/>
            <a:endParaRPr lang="en-US" dirty="0"/>
          </a:p>
        </p:txBody>
      </p:sp>
      <p:sp>
        <p:nvSpPr>
          <p:cNvPr id="33" name="Content Placeholder 6"/>
          <p:cNvSpPr>
            <a:spLocks noGrp="1"/>
          </p:cNvSpPr>
          <p:nvPr>
            <p:ph sz="quarter" idx="36"/>
          </p:nvPr>
        </p:nvSpPr>
        <p:spPr>
          <a:xfrm>
            <a:off x="7451517" y="2921003"/>
            <a:ext cx="1980456" cy="1284225"/>
          </a:xfrm>
          <a:prstGeom prst="rect">
            <a:avLst/>
          </a:prstGeom>
          <a:solidFill>
            <a:schemeClr val="bg1">
              <a:lumMod val="85000"/>
            </a:schemeClr>
          </a:solidFill>
        </p:spPr>
        <p:txBody>
          <a:bodyPr vert="horz" lIns="121893" tIns="60946" rIns="121893" bIns="60946"/>
          <a:lstStyle>
            <a:lvl1pPr marL="0" indent="0">
              <a:buNone/>
              <a:defRPr sz="1100"/>
            </a:lvl1pPr>
          </a:lstStyle>
          <a:p>
            <a:pPr lvl="0"/>
            <a:endParaRPr lang="en-US" dirty="0"/>
          </a:p>
        </p:txBody>
      </p:sp>
      <p:sp>
        <p:nvSpPr>
          <p:cNvPr id="35" name="Content Placeholder 6"/>
          <p:cNvSpPr>
            <a:spLocks noGrp="1"/>
          </p:cNvSpPr>
          <p:nvPr>
            <p:ph sz="quarter" idx="37"/>
          </p:nvPr>
        </p:nvSpPr>
        <p:spPr>
          <a:xfrm>
            <a:off x="9554549" y="2921003"/>
            <a:ext cx="1980456" cy="1284225"/>
          </a:xfrm>
          <a:prstGeom prst="rect">
            <a:avLst/>
          </a:prstGeom>
          <a:solidFill>
            <a:schemeClr val="bg1">
              <a:lumMod val="85000"/>
            </a:schemeClr>
          </a:solidFill>
        </p:spPr>
        <p:txBody>
          <a:bodyPr vert="horz" lIns="121893" tIns="60946" rIns="121893" bIns="60946"/>
          <a:lstStyle>
            <a:lvl1pPr marL="0" indent="0">
              <a:buNone/>
              <a:defRPr sz="1100"/>
            </a:lvl1pPr>
          </a:lstStyle>
          <a:p>
            <a:pPr lvl="0"/>
            <a:endParaRPr lang="en-US" dirty="0"/>
          </a:p>
        </p:txBody>
      </p:sp>
      <p:sp>
        <p:nvSpPr>
          <p:cNvPr id="41" name="Content Placeholder 6"/>
          <p:cNvSpPr>
            <a:spLocks noGrp="1"/>
          </p:cNvSpPr>
          <p:nvPr>
            <p:ph sz="quarter" idx="38"/>
          </p:nvPr>
        </p:nvSpPr>
        <p:spPr>
          <a:xfrm>
            <a:off x="3245451" y="4289226"/>
            <a:ext cx="1980456" cy="1284225"/>
          </a:xfrm>
          <a:prstGeom prst="rect">
            <a:avLst/>
          </a:prstGeom>
          <a:solidFill>
            <a:schemeClr val="bg1">
              <a:lumMod val="85000"/>
            </a:schemeClr>
          </a:solidFill>
        </p:spPr>
        <p:txBody>
          <a:bodyPr vert="horz" lIns="121893" tIns="60946" rIns="121893" bIns="60946"/>
          <a:lstStyle>
            <a:lvl1pPr marL="0" indent="0">
              <a:buNone/>
              <a:defRPr sz="1100"/>
            </a:lvl1pPr>
          </a:lstStyle>
          <a:p>
            <a:pPr lvl="0"/>
            <a:endParaRPr lang="en-US" dirty="0"/>
          </a:p>
        </p:txBody>
      </p:sp>
      <p:sp>
        <p:nvSpPr>
          <p:cNvPr id="45" name="Content Placeholder 6"/>
          <p:cNvSpPr>
            <a:spLocks noGrp="1"/>
          </p:cNvSpPr>
          <p:nvPr>
            <p:ph sz="quarter" idx="40"/>
          </p:nvPr>
        </p:nvSpPr>
        <p:spPr>
          <a:xfrm>
            <a:off x="7451517" y="4289226"/>
            <a:ext cx="1980456" cy="1284225"/>
          </a:xfrm>
          <a:prstGeom prst="rect">
            <a:avLst/>
          </a:prstGeom>
          <a:solidFill>
            <a:schemeClr val="bg1">
              <a:lumMod val="85000"/>
            </a:schemeClr>
          </a:solidFill>
        </p:spPr>
        <p:txBody>
          <a:bodyPr vert="horz" lIns="121893" tIns="60946" rIns="121893" bIns="60946"/>
          <a:lstStyle>
            <a:lvl1pPr marL="0" indent="0">
              <a:buNone/>
              <a:defRPr sz="1100"/>
            </a:lvl1pPr>
          </a:lstStyle>
          <a:p>
            <a:pPr lvl="0"/>
            <a:endParaRPr lang="en-US" dirty="0"/>
          </a:p>
        </p:txBody>
      </p:sp>
      <p:sp>
        <p:nvSpPr>
          <p:cNvPr id="46" name="Content Placeholder 6"/>
          <p:cNvSpPr>
            <a:spLocks noGrp="1"/>
          </p:cNvSpPr>
          <p:nvPr>
            <p:ph sz="quarter" idx="41"/>
          </p:nvPr>
        </p:nvSpPr>
        <p:spPr>
          <a:xfrm>
            <a:off x="9554549" y="4289226"/>
            <a:ext cx="1980456" cy="1284225"/>
          </a:xfrm>
          <a:prstGeom prst="rect">
            <a:avLst/>
          </a:prstGeom>
          <a:solidFill>
            <a:schemeClr val="bg1">
              <a:lumMod val="85000"/>
            </a:schemeClr>
          </a:solidFill>
        </p:spPr>
        <p:txBody>
          <a:bodyPr vert="horz" lIns="121893" tIns="60946" rIns="121893" bIns="60946"/>
          <a:lstStyle>
            <a:lvl1pPr marL="0" indent="0">
              <a:buNone/>
              <a:defRPr sz="1100"/>
            </a:lvl1pPr>
          </a:lstStyle>
          <a:p>
            <a:pPr lvl="0"/>
            <a:endParaRPr lang="en-US" dirty="0"/>
          </a:p>
        </p:txBody>
      </p:sp>
      <p:sp>
        <p:nvSpPr>
          <p:cNvPr id="51" name="Content Placeholder 6"/>
          <p:cNvSpPr>
            <a:spLocks noGrp="1"/>
          </p:cNvSpPr>
          <p:nvPr>
            <p:ph sz="quarter" idx="39"/>
          </p:nvPr>
        </p:nvSpPr>
        <p:spPr>
          <a:xfrm>
            <a:off x="5348484" y="4289226"/>
            <a:ext cx="1980456" cy="1284225"/>
          </a:xfrm>
          <a:prstGeom prst="rect">
            <a:avLst/>
          </a:prstGeom>
          <a:solidFill>
            <a:schemeClr val="bg1">
              <a:lumMod val="85000"/>
            </a:schemeClr>
          </a:solidFill>
        </p:spPr>
        <p:txBody>
          <a:bodyPr vert="horz" lIns="121893" tIns="60946" rIns="121893" bIns="60946"/>
          <a:lstStyle>
            <a:lvl1pPr marL="0" indent="0">
              <a:buNone/>
              <a:defRPr sz="1100"/>
            </a:lvl1pPr>
          </a:lstStyle>
          <a:p>
            <a:pPr lvl="0"/>
            <a:endParaRPr lang="en-US" dirty="0"/>
          </a:p>
        </p:txBody>
      </p:sp>
      <p:sp>
        <p:nvSpPr>
          <p:cNvPr id="20" name="TextBox 19"/>
          <p:cNvSpPr txBox="1"/>
          <p:nvPr userDrawn="1"/>
        </p:nvSpPr>
        <p:spPr>
          <a:xfrm>
            <a:off x="11677879" y="98396"/>
            <a:ext cx="410176" cy="292384"/>
          </a:xfrm>
          <a:prstGeom prst="rect">
            <a:avLst/>
          </a:prstGeom>
          <a:noFill/>
        </p:spPr>
        <p:txBody>
          <a:bodyPr wrap="square" lIns="121893" tIns="60946" rIns="121893" bIns="60946" rtlCol="0">
            <a:spAutoFit/>
          </a:bodyPr>
          <a:lstStyle/>
          <a:p>
            <a:pPr defTabSz="609443">
              <a:defRPr/>
            </a:pPr>
            <a:fld id="{A7C6E191-867E-F74F-A8F8-B78D0795E643}" type="slidenum">
              <a:rPr lang="en-US" sz="1100" smtClean="0">
                <a:solidFill>
                  <a:srgbClr val="2D2D2D"/>
                </a:solidFill>
                <a:latin typeface="Arial"/>
                <a:cs typeface="Arial" charset="0"/>
              </a:rPr>
              <a:pPr defTabSz="609443">
                <a:defRPr/>
              </a:pPr>
              <a:t>‹#›</a:t>
            </a:fld>
            <a:endParaRPr lang="en-US" sz="1100" dirty="0" smtClean="0">
              <a:solidFill>
                <a:srgbClr val="2D2D2D"/>
              </a:solidFill>
              <a:latin typeface="Arial"/>
              <a:cs typeface="Arial" charset="0"/>
            </a:endParaRPr>
          </a:p>
        </p:txBody>
      </p:sp>
      <p:sp>
        <p:nvSpPr>
          <p:cNvPr id="21" name="TextBox 20"/>
          <p:cNvSpPr txBox="1"/>
          <p:nvPr userDrawn="1"/>
        </p:nvSpPr>
        <p:spPr>
          <a:xfrm>
            <a:off x="203213" y="98396"/>
            <a:ext cx="528137" cy="292384"/>
          </a:xfrm>
          <a:prstGeom prst="rect">
            <a:avLst/>
          </a:prstGeom>
          <a:noFill/>
        </p:spPr>
        <p:txBody>
          <a:bodyPr wrap="square" lIns="121893" tIns="60946" rIns="121893" bIns="60946" rtlCol="0">
            <a:spAutoFit/>
          </a:bodyPr>
          <a:lstStyle/>
          <a:p>
            <a:pPr defTabSz="609443"/>
            <a:r>
              <a:rPr lang="en-US" sz="1100" dirty="0" smtClean="0">
                <a:solidFill>
                  <a:srgbClr val="2D2D2D"/>
                </a:solidFill>
                <a:latin typeface="Arial"/>
                <a:cs typeface="Arial"/>
              </a:rPr>
              <a:t>IBM</a:t>
            </a:r>
            <a:endParaRPr lang="en-US" sz="1100" dirty="0">
              <a:solidFill>
                <a:srgbClr val="2D2D2D"/>
              </a:solidFill>
              <a:latin typeface="Arial"/>
              <a:cs typeface="Arial"/>
            </a:endParaRPr>
          </a:p>
        </p:txBody>
      </p:sp>
      <p:sp>
        <p:nvSpPr>
          <p:cNvPr id="23" name="TextBox 22"/>
          <p:cNvSpPr txBox="1"/>
          <p:nvPr userDrawn="1"/>
        </p:nvSpPr>
        <p:spPr>
          <a:xfrm>
            <a:off x="1661198" y="25171"/>
            <a:ext cx="1748367" cy="292384"/>
          </a:xfrm>
          <a:prstGeom prst="rect">
            <a:avLst/>
          </a:prstGeom>
          <a:noFill/>
        </p:spPr>
        <p:txBody>
          <a:bodyPr wrap="square" lIns="121893" tIns="60946" rIns="121893" bIns="60946" rtlCol="0">
            <a:spAutoFit/>
          </a:bodyPr>
          <a:lstStyle/>
          <a:p>
            <a:pPr defTabSz="609443"/>
            <a:r>
              <a:rPr lang="en-US" sz="1100" dirty="0">
                <a:solidFill>
                  <a:srgbClr val="2D2D2D"/>
                </a:solidFill>
                <a:latin typeface="Arial"/>
                <a:cs typeface="Arial"/>
              </a:rPr>
              <a:t>_</a:t>
            </a:r>
          </a:p>
        </p:txBody>
      </p:sp>
      <p:pic>
        <p:nvPicPr>
          <p:cNvPr id="14"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3" y="6473362"/>
            <a:ext cx="521020" cy="208407"/>
          </a:xfrm>
          <a:prstGeom prst="rect">
            <a:avLst/>
          </a:prstGeom>
          <a:noFill/>
          <a:ln>
            <a:noFill/>
          </a:ln>
        </p:spPr>
      </p:pic>
    </p:spTree>
    <p:extLst>
      <p:ext uri="{BB962C8B-B14F-4D97-AF65-F5344CB8AC3E}">
        <p14:creationId xmlns:p14="http://schemas.microsoft.com/office/powerpoint/2010/main" val="6771744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_Slide_5">
    <p:spTree>
      <p:nvGrpSpPr>
        <p:cNvPr id="1" name=""/>
        <p:cNvGrpSpPr/>
        <p:nvPr/>
      </p:nvGrpSpPr>
      <p:grpSpPr>
        <a:xfrm>
          <a:off x="0" y="0"/>
          <a:ext cx="0" cy="0"/>
          <a:chOff x="0" y="0"/>
          <a:chExt cx="0" cy="0"/>
        </a:xfrm>
      </p:grpSpPr>
      <p:sp>
        <p:nvSpPr>
          <p:cNvPr id="20" name="TextBox 19"/>
          <p:cNvSpPr txBox="1"/>
          <p:nvPr userDrawn="1"/>
        </p:nvSpPr>
        <p:spPr>
          <a:xfrm>
            <a:off x="11677879" y="98396"/>
            <a:ext cx="410176" cy="292384"/>
          </a:xfrm>
          <a:prstGeom prst="rect">
            <a:avLst/>
          </a:prstGeom>
          <a:noFill/>
        </p:spPr>
        <p:txBody>
          <a:bodyPr wrap="square" lIns="121893" tIns="60946" rIns="121893" bIns="60946" rtlCol="0">
            <a:spAutoFit/>
          </a:bodyPr>
          <a:lstStyle/>
          <a:p>
            <a:pPr defTabSz="609443">
              <a:defRPr/>
            </a:pPr>
            <a:fld id="{A7C6E191-867E-F74F-A8F8-B78D0795E643}" type="slidenum">
              <a:rPr lang="en-US" sz="1100" smtClean="0">
                <a:solidFill>
                  <a:srgbClr val="2D2D2D"/>
                </a:solidFill>
                <a:latin typeface="Arial"/>
                <a:cs typeface="Arial" charset="0"/>
              </a:rPr>
              <a:pPr defTabSz="609443">
                <a:defRPr/>
              </a:pPr>
              <a:t>‹#›</a:t>
            </a:fld>
            <a:endParaRPr lang="en-US" sz="1100" dirty="0" smtClean="0">
              <a:solidFill>
                <a:srgbClr val="2D2D2D"/>
              </a:solidFill>
              <a:latin typeface="Arial"/>
              <a:cs typeface="Arial" charset="0"/>
            </a:endParaRPr>
          </a:p>
        </p:txBody>
      </p:sp>
      <p:sp>
        <p:nvSpPr>
          <p:cNvPr id="21" name="TextBox 20"/>
          <p:cNvSpPr txBox="1"/>
          <p:nvPr userDrawn="1"/>
        </p:nvSpPr>
        <p:spPr>
          <a:xfrm>
            <a:off x="203213" y="98396"/>
            <a:ext cx="528137" cy="292384"/>
          </a:xfrm>
          <a:prstGeom prst="rect">
            <a:avLst/>
          </a:prstGeom>
          <a:noFill/>
        </p:spPr>
        <p:txBody>
          <a:bodyPr wrap="square" lIns="121893" tIns="60946" rIns="121893" bIns="60946" rtlCol="0">
            <a:spAutoFit/>
          </a:bodyPr>
          <a:lstStyle/>
          <a:p>
            <a:pPr defTabSz="609443"/>
            <a:r>
              <a:rPr lang="en-US" sz="1100" dirty="0" smtClean="0">
                <a:solidFill>
                  <a:srgbClr val="2D2D2D"/>
                </a:solidFill>
                <a:latin typeface="Arial"/>
                <a:cs typeface="Arial"/>
              </a:rPr>
              <a:t>IBM</a:t>
            </a:r>
            <a:endParaRPr lang="en-US" sz="1100" dirty="0">
              <a:solidFill>
                <a:srgbClr val="2D2D2D"/>
              </a:solidFill>
              <a:latin typeface="Arial"/>
              <a:cs typeface="Arial"/>
            </a:endParaRPr>
          </a:p>
        </p:txBody>
      </p:sp>
      <p:sp>
        <p:nvSpPr>
          <p:cNvPr id="23" name="TextBox 22"/>
          <p:cNvSpPr txBox="1"/>
          <p:nvPr userDrawn="1"/>
        </p:nvSpPr>
        <p:spPr>
          <a:xfrm>
            <a:off x="1661198" y="25171"/>
            <a:ext cx="1748367" cy="292384"/>
          </a:xfrm>
          <a:prstGeom prst="rect">
            <a:avLst/>
          </a:prstGeom>
          <a:noFill/>
        </p:spPr>
        <p:txBody>
          <a:bodyPr wrap="square" lIns="121893" tIns="60946" rIns="121893" bIns="60946" rtlCol="0">
            <a:spAutoFit/>
          </a:bodyPr>
          <a:lstStyle/>
          <a:p>
            <a:pPr defTabSz="609443"/>
            <a:r>
              <a:rPr lang="en-US" sz="1100" dirty="0">
                <a:solidFill>
                  <a:srgbClr val="2D2D2D"/>
                </a:solidFill>
                <a:latin typeface="Arial"/>
                <a:cs typeface="Arial"/>
              </a:rPr>
              <a:t>_</a:t>
            </a:r>
          </a:p>
        </p:txBody>
      </p:sp>
      <p:sp>
        <p:nvSpPr>
          <p:cNvPr id="15" name="Content Placeholder 6"/>
          <p:cNvSpPr>
            <a:spLocks noGrp="1"/>
          </p:cNvSpPr>
          <p:nvPr>
            <p:ph sz="quarter" idx="37"/>
          </p:nvPr>
        </p:nvSpPr>
        <p:spPr>
          <a:xfrm>
            <a:off x="7438493" y="1579755"/>
            <a:ext cx="4096512" cy="4181856"/>
          </a:xfrm>
          <a:prstGeom prst="rect">
            <a:avLst/>
          </a:prstGeom>
          <a:solidFill>
            <a:schemeClr val="bg1">
              <a:lumMod val="85000"/>
            </a:schemeClr>
          </a:solidFill>
        </p:spPr>
        <p:txBody>
          <a:bodyPr vert="horz" lIns="121893" tIns="60946" rIns="121893" bIns="60946"/>
          <a:lstStyle>
            <a:lvl1pPr marL="0" indent="0">
              <a:buNone/>
              <a:defRPr sz="1100"/>
            </a:lvl1pPr>
          </a:lstStyle>
          <a:p>
            <a:pPr lvl="0"/>
            <a:endParaRPr lang="en-US" dirty="0"/>
          </a:p>
        </p:txBody>
      </p:sp>
      <p:pic>
        <p:nvPicPr>
          <p:cNvPr id="7"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3" y="6473362"/>
            <a:ext cx="521020" cy="208407"/>
          </a:xfrm>
          <a:prstGeom prst="rect">
            <a:avLst/>
          </a:prstGeom>
          <a:noFill/>
          <a:ln>
            <a:noFill/>
          </a:ln>
        </p:spPr>
      </p:pic>
    </p:spTree>
    <p:extLst>
      <p:ext uri="{BB962C8B-B14F-4D97-AF65-F5344CB8AC3E}">
        <p14:creationId xmlns:p14="http://schemas.microsoft.com/office/powerpoint/2010/main" val="408855479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_Slide_6">
    <p:spTree>
      <p:nvGrpSpPr>
        <p:cNvPr id="1" name=""/>
        <p:cNvGrpSpPr/>
        <p:nvPr/>
      </p:nvGrpSpPr>
      <p:grpSpPr>
        <a:xfrm>
          <a:off x="0" y="0"/>
          <a:ext cx="0" cy="0"/>
          <a:chOff x="0" y="0"/>
          <a:chExt cx="0" cy="0"/>
        </a:xfrm>
      </p:grpSpPr>
      <p:sp>
        <p:nvSpPr>
          <p:cNvPr id="20" name="TextBox 19"/>
          <p:cNvSpPr txBox="1"/>
          <p:nvPr userDrawn="1"/>
        </p:nvSpPr>
        <p:spPr>
          <a:xfrm>
            <a:off x="11677879" y="98396"/>
            <a:ext cx="410176" cy="292384"/>
          </a:xfrm>
          <a:prstGeom prst="rect">
            <a:avLst/>
          </a:prstGeom>
          <a:noFill/>
        </p:spPr>
        <p:txBody>
          <a:bodyPr wrap="square" lIns="121893" tIns="60946" rIns="121893" bIns="60946" rtlCol="0">
            <a:spAutoFit/>
          </a:bodyPr>
          <a:lstStyle/>
          <a:p>
            <a:pPr defTabSz="609443">
              <a:defRPr/>
            </a:pPr>
            <a:fld id="{A7C6E191-867E-F74F-A8F8-B78D0795E643}" type="slidenum">
              <a:rPr lang="en-US" sz="1100" smtClean="0">
                <a:solidFill>
                  <a:srgbClr val="2D2D2D"/>
                </a:solidFill>
                <a:latin typeface="Arial"/>
                <a:cs typeface="Arial" charset="0"/>
              </a:rPr>
              <a:pPr defTabSz="609443">
                <a:defRPr/>
              </a:pPr>
              <a:t>‹#›</a:t>
            </a:fld>
            <a:endParaRPr lang="en-US" sz="1100" dirty="0" smtClean="0">
              <a:solidFill>
                <a:srgbClr val="2D2D2D"/>
              </a:solidFill>
              <a:latin typeface="Arial"/>
              <a:cs typeface="Arial" charset="0"/>
            </a:endParaRPr>
          </a:p>
        </p:txBody>
      </p:sp>
      <p:sp>
        <p:nvSpPr>
          <p:cNvPr id="21" name="TextBox 20"/>
          <p:cNvSpPr txBox="1"/>
          <p:nvPr userDrawn="1"/>
        </p:nvSpPr>
        <p:spPr>
          <a:xfrm>
            <a:off x="203213" y="98396"/>
            <a:ext cx="528137" cy="292384"/>
          </a:xfrm>
          <a:prstGeom prst="rect">
            <a:avLst/>
          </a:prstGeom>
          <a:noFill/>
        </p:spPr>
        <p:txBody>
          <a:bodyPr wrap="square" lIns="121893" tIns="60946" rIns="121893" bIns="60946" rtlCol="0">
            <a:spAutoFit/>
          </a:bodyPr>
          <a:lstStyle/>
          <a:p>
            <a:pPr defTabSz="609443"/>
            <a:r>
              <a:rPr lang="en-US" sz="1100" dirty="0" smtClean="0">
                <a:solidFill>
                  <a:srgbClr val="2D2D2D"/>
                </a:solidFill>
                <a:latin typeface="Arial"/>
                <a:cs typeface="Arial"/>
              </a:rPr>
              <a:t>IBM</a:t>
            </a:r>
            <a:endParaRPr lang="en-US" sz="1100" dirty="0">
              <a:solidFill>
                <a:srgbClr val="2D2D2D"/>
              </a:solidFill>
              <a:latin typeface="Arial"/>
              <a:cs typeface="Arial"/>
            </a:endParaRPr>
          </a:p>
        </p:txBody>
      </p:sp>
      <p:sp>
        <p:nvSpPr>
          <p:cNvPr id="23" name="TextBox 22"/>
          <p:cNvSpPr txBox="1"/>
          <p:nvPr userDrawn="1"/>
        </p:nvSpPr>
        <p:spPr>
          <a:xfrm>
            <a:off x="1661198" y="25171"/>
            <a:ext cx="1748367" cy="292384"/>
          </a:xfrm>
          <a:prstGeom prst="rect">
            <a:avLst/>
          </a:prstGeom>
          <a:noFill/>
        </p:spPr>
        <p:txBody>
          <a:bodyPr wrap="square" lIns="121893" tIns="60946" rIns="121893" bIns="60946" rtlCol="0">
            <a:spAutoFit/>
          </a:bodyPr>
          <a:lstStyle/>
          <a:p>
            <a:pPr defTabSz="609443"/>
            <a:r>
              <a:rPr lang="en-US" sz="1100" dirty="0">
                <a:solidFill>
                  <a:srgbClr val="2D2D2D"/>
                </a:solidFill>
                <a:latin typeface="Arial"/>
                <a:cs typeface="Arial"/>
              </a:rPr>
              <a:t>_</a:t>
            </a:r>
          </a:p>
        </p:txBody>
      </p:sp>
      <p:sp>
        <p:nvSpPr>
          <p:cNvPr id="15" name="Content Placeholder 6"/>
          <p:cNvSpPr>
            <a:spLocks noGrp="1"/>
          </p:cNvSpPr>
          <p:nvPr>
            <p:ph sz="quarter" idx="37"/>
          </p:nvPr>
        </p:nvSpPr>
        <p:spPr>
          <a:xfrm>
            <a:off x="335996" y="1600663"/>
            <a:ext cx="4096512" cy="4181856"/>
          </a:xfrm>
          <a:prstGeom prst="rect">
            <a:avLst/>
          </a:prstGeom>
          <a:solidFill>
            <a:schemeClr val="bg1">
              <a:lumMod val="85000"/>
            </a:schemeClr>
          </a:solidFill>
        </p:spPr>
        <p:txBody>
          <a:bodyPr vert="horz" lIns="121893" tIns="60946" rIns="121893" bIns="60946"/>
          <a:lstStyle>
            <a:lvl1pPr marL="0" indent="0">
              <a:buNone/>
              <a:defRPr sz="1100"/>
            </a:lvl1pPr>
          </a:lstStyle>
          <a:p>
            <a:pPr lvl="0"/>
            <a:endParaRPr lang="en-US" dirty="0"/>
          </a:p>
        </p:txBody>
      </p:sp>
      <p:pic>
        <p:nvPicPr>
          <p:cNvPr id="7"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3" y="6473362"/>
            <a:ext cx="521020" cy="208407"/>
          </a:xfrm>
          <a:prstGeom prst="rect">
            <a:avLst/>
          </a:prstGeom>
          <a:noFill/>
          <a:ln>
            <a:noFill/>
          </a:ln>
        </p:spPr>
      </p:pic>
    </p:spTree>
    <p:extLst>
      <p:ext uri="{BB962C8B-B14F-4D97-AF65-F5344CB8AC3E}">
        <p14:creationId xmlns:p14="http://schemas.microsoft.com/office/powerpoint/2010/main" val="128507171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mage_7">
    <p:spTree>
      <p:nvGrpSpPr>
        <p:cNvPr id="1" name=""/>
        <p:cNvGrpSpPr/>
        <p:nvPr/>
      </p:nvGrpSpPr>
      <p:grpSpPr>
        <a:xfrm>
          <a:off x="0" y="0"/>
          <a:ext cx="0" cy="0"/>
          <a:chOff x="0" y="0"/>
          <a:chExt cx="0" cy="0"/>
        </a:xfrm>
      </p:grpSpPr>
      <p:sp>
        <p:nvSpPr>
          <p:cNvPr id="3" name="Picture Placeholder 2"/>
          <p:cNvSpPr>
            <a:spLocks noGrp="1"/>
          </p:cNvSpPr>
          <p:nvPr>
            <p:ph type="pic" sz="quarter" idx="30"/>
          </p:nvPr>
        </p:nvSpPr>
        <p:spPr>
          <a:xfrm>
            <a:off x="0" y="0"/>
            <a:ext cx="12192000" cy="6858000"/>
          </a:xfrm>
          <a:prstGeom prst="rect">
            <a:avLst/>
          </a:prstGeom>
          <a:solidFill>
            <a:schemeClr val="bg1">
              <a:lumMod val="85000"/>
            </a:schemeClr>
          </a:solidFill>
        </p:spPr>
        <p:txBody>
          <a:bodyPr vert="horz" lIns="121893" tIns="60946" rIns="121893" bIns="60946"/>
          <a:lstStyle>
            <a:lvl1pPr marL="0" indent="0" algn="ctr">
              <a:buNone/>
              <a:defRPr sz="1200"/>
            </a:lvl1pPr>
          </a:lstStyle>
          <a:p>
            <a:endParaRPr lang="en-US" dirty="0" smtClean="0"/>
          </a:p>
          <a:p>
            <a:endParaRPr lang="en-US" dirty="0" smtClean="0"/>
          </a:p>
          <a:p>
            <a:endParaRPr lang="en-US" dirty="0" smtClean="0"/>
          </a:p>
          <a:p>
            <a:endParaRPr lang="en-US" dirty="0"/>
          </a:p>
        </p:txBody>
      </p:sp>
      <p:sp>
        <p:nvSpPr>
          <p:cNvPr id="9" name="TextBox 8"/>
          <p:cNvSpPr txBox="1"/>
          <p:nvPr userDrawn="1"/>
        </p:nvSpPr>
        <p:spPr>
          <a:xfrm>
            <a:off x="11677879" y="98396"/>
            <a:ext cx="410176" cy="292384"/>
          </a:xfrm>
          <a:prstGeom prst="rect">
            <a:avLst/>
          </a:prstGeom>
          <a:noFill/>
        </p:spPr>
        <p:txBody>
          <a:bodyPr wrap="square" lIns="121893" tIns="60946" rIns="121893" bIns="60946" rtlCol="0">
            <a:spAutoFit/>
          </a:bodyPr>
          <a:lstStyle/>
          <a:p>
            <a:pPr defTabSz="609443">
              <a:defRPr/>
            </a:pPr>
            <a:fld id="{A7C6E191-867E-F74F-A8F8-B78D0795E643}" type="slidenum">
              <a:rPr lang="en-US" sz="1100" smtClean="0">
                <a:solidFill>
                  <a:srgbClr val="2D2D2D"/>
                </a:solidFill>
                <a:latin typeface="Arial"/>
                <a:cs typeface="Arial" charset="0"/>
              </a:rPr>
              <a:pPr defTabSz="609443">
                <a:defRPr/>
              </a:pPr>
              <a:t>‹#›</a:t>
            </a:fld>
            <a:endParaRPr lang="en-US" sz="1100" dirty="0" smtClean="0">
              <a:solidFill>
                <a:srgbClr val="2D2D2D"/>
              </a:solidFill>
              <a:latin typeface="Arial"/>
              <a:cs typeface="Arial" charset="0"/>
            </a:endParaRPr>
          </a:p>
        </p:txBody>
      </p:sp>
      <p:sp>
        <p:nvSpPr>
          <p:cNvPr id="11" name="TextBox 10"/>
          <p:cNvSpPr txBox="1"/>
          <p:nvPr userDrawn="1"/>
        </p:nvSpPr>
        <p:spPr>
          <a:xfrm>
            <a:off x="203213" y="98396"/>
            <a:ext cx="528137" cy="292384"/>
          </a:xfrm>
          <a:prstGeom prst="rect">
            <a:avLst/>
          </a:prstGeom>
          <a:noFill/>
        </p:spPr>
        <p:txBody>
          <a:bodyPr wrap="square" lIns="121893" tIns="60946" rIns="121893" bIns="60946" rtlCol="0">
            <a:spAutoFit/>
          </a:bodyPr>
          <a:lstStyle/>
          <a:p>
            <a:pPr defTabSz="609443"/>
            <a:r>
              <a:rPr lang="en-US" sz="1100" dirty="0" smtClean="0">
                <a:solidFill>
                  <a:srgbClr val="2D2D2D"/>
                </a:solidFill>
                <a:latin typeface="Arial"/>
                <a:cs typeface="Arial"/>
              </a:rPr>
              <a:t>IBM</a:t>
            </a:r>
            <a:endParaRPr lang="en-US" sz="1100" dirty="0">
              <a:solidFill>
                <a:srgbClr val="2D2D2D"/>
              </a:solidFill>
              <a:latin typeface="Arial"/>
              <a:cs typeface="Arial"/>
            </a:endParaRPr>
          </a:p>
        </p:txBody>
      </p:sp>
      <p:sp>
        <p:nvSpPr>
          <p:cNvPr id="14" name="TextBox 13"/>
          <p:cNvSpPr txBox="1"/>
          <p:nvPr userDrawn="1"/>
        </p:nvSpPr>
        <p:spPr>
          <a:xfrm>
            <a:off x="1661198" y="25171"/>
            <a:ext cx="1748367" cy="292384"/>
          </a:xfrm>
          <a:prstGeom prst="rect">
            <a:avLst/>
          </a:prstGeom>
          <a:noFill/>
        </p:spPr>
        <p:txBody>
          <a:bodyPr wrap="square" lIns="121893" tIns="60946" rIns="121893" bIns="60946" rtlCol="0">
            <a:spAutoFit/>
          </a:bodyPr>
          <a:lstStyle/>
          <a:p>
            <a:pPr defTabSz="609443"/>
            <a:r>
              <a:rPr lang="en-US" sz="1100" dirty="0">
                <a:solidFill>
                  <a:srgbClr val="2D2D2D"/>
                </a:solidFill>
                <a:latin typeface="Arial"/>
                <a:cs typeface="Arial"/>
              </a:rPr>
              <a:t>_</a:t>
            </a:r>
          </a:p>
        </p:txBody>
      </p:sp>
      <p:pic>
        <p:nvPicPr>
          <p:cNvPr id="6"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3" y="6473362"/>
            <a:ext cx="521020" cy="208407"/>
          </a:xfrm>
          <a:prstGeom prst="rect">
            <a:avLst/>
          </a:prstGeom>
          <a:noFill/>
          <a:ln>
            <a:noFill/>
          </a:ln>
        </p:spPr>
      </p:pic>
    </p:spTree>
    <p:extLst>
      <p:ext uri="{BB962C8B-B14F-4D97-AF65-F5344CB8AC3E}">
        <p14:creationId xmlns:p14="http://schemas.microsoft.com/office/powerpoint/2010/main" val="383655373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mage_8">
    <p:spTree>
      <p:nvGrpSpPr>
        <p:cNvPr id="1" name=""/>
        <p:cNvGrpSpPr/>
        <p:nvPr/>
      </p:nvGrpSpPr>
      <p:grpSpPr>
        <a:xfrm>
          <a:off x="0" y="0"/>
          <a:ext cx="0" cy="0"/>
          <a:chOff x="0" y="0"/>
          <a:chExt cx="0" cy="0"/>
        </a:xfrm>
      </p:grpSpPr>
      <p:sp>
        <p:nvSpPr>
          <p:cNvPr id="11" name="Picture Placeholder 2"/>
          <p:cNvSpPr>
            <a:spLocks noGrp="1"/>
          </p:cNvSpPr>
          <p:nvPr>
            <p:ph type="pic" sz="quarter" idx="30"/>
          </p:nvPr>
        </p:nvSpPr>
        <p:spPr>
          <a:xfrm>
            <a:off x="310096" y="1475277"/>
            <a:ext cx="11560989" cy="4489503"/>
          </a:xfrm>
          <a:prstGeom prst="rect">
            <a:avLst/>
          </a:prstGeom>
          <a:solidFill>
            <a:schemeClr val="bg1">
              <a:lumMod val="85000"/>
            </a:schemeClr>
          </a:solidFill>
        </p:spPr>
        <p:txBody>
          <a:bodyPr vert="horz" lIns="121893" tIns="60946" rIns="121893" bIns="60946"/>
          <a:lstStyle>
            <a:lvl1pPr marL="0" indent="0">
              <a:buNone/>
              <a:defRPr sz="1200"/>
            </a:lvl1pPr>
          </a:lstStyle>
          <a:p>
            <a:endParaRPr lang="en-US" dirty="0" smtClean="0"/>
          </a:p>
          <a:p>
            <a:endParaRPr lang="en-US" dirty="0" smtClean="0"/>
          </a:p>
          <a:p>
            <a:endParaRPr lang="en-US" dirty="0" smtClean="0"/>
          </a:p>
          <a:p>
            <a:endParaRPr lang="en-US" dirty="0"/>
          </a:p>
        </p:txBody>
      </p:sp>
      <p:sp>
        <p:nvSpPr>
          <p:cNvPr id="14" name="TextBox 13"/>
          <p:cNvSpPr txBox="1"/>
          <p:nvPr userDrawn="1"/>
        </p:nvSpPr>
        <p:spPr>
          <a:xfrm>
            <a:off x="11677879" y="98396"/>
            <a:ext cx="410176" cy="292384"/>
          </a:xfrm>
          <a:prstGeom prst="rect">
            <a:avLst/>
          </a:prstGeom>
          <a:noFill/>
        </p:spPr>
        <p:txBody>
          <a:bodyPr wrap="square" lIns="121893" tIns="60946" rIns="121893" bIns="60946" rtlCol="0">
            <a:spAutoFit/>
          </a:bodyPr>
          <a:lstStyle/>
          <a:p>
            <a:pPr defTabSz="609443">
              <a:defRPr/>
            </a:pPr>
            <a:fld id="{A7C6E191-867E-F74F-A8F8-B78D0795E643}" type="slidenum">
              <a:rPr lang="en-US" sz="1100" smtClean="0">
                <a:solidFill>
                  <a:srgbClr val="2D2D2D"/>
                </a:solidFill>
                <a:latin typeface="Arial"/>
                <a:cs typeface="Arial" charset="0"/>
              </a:rPr>
              <a:pPr defTabSz="609443">
                <a:defRPr/>
              </a:pPr>
              <a:t>‹#›</a:t>
            </a:fld>
            <a:endParaRPr lang="en-US" sz="1100" dirty="0" smtClean="0">
              <a:solidFill>
                <a:srgbClr val="2D2D2D"/>
              </a:solidFill>
              <a:latin typeface="Arial"/>
              <a:cs typeface="Arial" charset="0"/>
            </a:endParaRPr>
          </a:p>
        </p:txBody>
      </p:sp>
      <p:sp>
        <p:nvSpPr>
          <p:cNvPr id="17" name="TextBox 16"/>
          <p:cNvSpPr txBox="1"/>
          <p:nvPr userDrawn="1"/>
        </p:nvSpPr>
        <p:spPr>
          <a:xfrm>
            <a:off x="203213" y="98396"/>
            <a:ext cx="528137" cy="292384"/>
          </a:xfrm>
          <a:prstGeom prst="rect">
            <a:avLst/>
          </a:prstGeom>
          <a:noFill/>
        </p:spPr>
        <p:txBody>
          <a:bodyPr wrap="square" lIns="121893" tIns="60946" rIns="121893" bIns="60946" rtlCol="0">
            <a:spAutoFit/>
          </a:bodyPr>
          <a:lstStyle/>
          <a:p>
            <a:pPr defTabSz="609443"/>
            <a:r>
              <a:rPr lang="en-US" sz="1100" dirty="0" smtClean="0">
                <a:solidFill>
                  <a:srgbClr val="2D2D2D"/>
                </a:solidFill>
                <a:latin typeface="Arial"/>
                <a:cs typeface="Arial"/>
              </a:rPr>
              <a:t>IBM</a:t>
            </a:r>
            <a:endParaRPr lang="en-US" sz="1100" dirty="0">
              <a:solidFill>
                <a:srgbClr val="2D2D2D"/>
              </a:solidFill>
              <a:latin typeface="Arial"/>
              <a:cs typeface="Arial"/>
            </a:endParaRPr>
          </a:p>
        </p:txBody>
      </p:sp>
      <p:sp>
        <p:nvSpPr>
          <p:cNvPr id="20" name="TextBox 19"/>
          <p:cNvSpPr txBox="1"/>
          <p:nvPr userDrawn="1"/>
        </p:nvSpPr>
        <p:spPr>
          <a:xfrm>
            <a:off x="1661198" y="25171"/>
            <a:ext cx="1748367" cy="292384"/>
          </a:xfrm>
          <a:prstGeom prst="rect">
            <a:avLst/>
          </a:prstGeom>
          <a:noFill/>
        </p:spPr>
        <p:txBody>
          <a:bodyPr wrap="square" lIns="121893" tIns="60946" rIns="121893" bIns="60946" rtlCol="0">
            <a:spAutoFit/>
          </a:bodyPr>
          <a:lstStyle/>
          <a:p>
            <a:pPr defTabSz="609443"/>
            <a:r>
              <a:rPr lang="en-US" sz="1100" dirty="0">
                <a:solidFill>
                  <a:srgbClr val="2D2D2D"/>
                </a:solidFill>
                <a:latin typeface="Arial"/>
                <a:cs typeface="Arial"/>
              </a:rPr>
              <a:t>_</a:t>
            </a:r>
          </a:p>
        </p:txBody>
      </p:sp>
      <p:pic>
        <p:nvPicPr>
          <p:cNvPr id="6"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3" y="6473362"/>
            <a:ext cx="521020" cy="208407"/>
          </a:xfrm>
          <a:prstGeom prst="rect">
            <a:avLst/>
          </a:prstGeom>
          <a:noFill/>
          <a:ln>
            <a:noFill/>
          </a:ln>
        </p:spPr>
      </p:pic>
    </p:spTree>
    <p:extLst>
      <p:ext uri="{BB962C8B-B14F-4D97-AF65-F5344CB8AC3E}">
        <p14:creationId xmlns:p14="http://schemas.microsoft.com/office/powerpoint/2010/main" val="338930769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mage_9">
    <p:spTree>
      <p:nvGrpSpPr>
        <p:cNvPr id="1" name=""/>
        <p:cNvGrpSpPr/>
        <p:nvPr/>
      </p:nvGrpSpPr>
      <p:grpSpPr>
        <a:xfrm>
          <a:off x="0" y="0"/>
          <a:ext cx="0" cy="0"/>
          <a:chOff x="0" y="0"/>
          <a:chExt cx="0" cy="0"/>
        </a:xfrm>
      </p:grpSpPr>
      <p:sp>
        <p:nvSpPr>
          <p:cNvPr id="11" name="Picture Placeholder 2"/>
          <p:cNvSpPr>
            <a:spLocks noGrp="1"/>
          </p:cNvSpPr>
          <p:nvPr>
            <p:ph type="pic" sz="quarter" idx="30"/>
          </p:nvPr>
        </p:nvSpPr>
        <p:spPr>
          <a:xfrm>
            <a:off x="310096" y="1486716"/>
            <a:ext cx="3764301" cy="4489503"/>
          </a:xfrm>
          <a:prstGeom prst="rect">
            <a:avLst/>
          </a:prstGeom>
          <a:solidFill>
            <a:schemeClr val="bg1">
              <a:lumMod val="85000"/>
            </a:schemeClr>
          </a:solidFill>
          <a:ln>
            <a:noFill/>
          </a:ln>
        </p:spPr>
        <p:txBody>
          <a:bodyPr vert="horz" lIns="121893" tIns="60946" rIns="121893" bIns="60946"/>
          <a:lstStyle>
            <a:lvl1pPr marL="0" indent="0">
              <a:buNone/>
              <a:defRPr sz="1200"/>
            </a:lvl1pPr>
          </a:lstStyle>
          <a:p>
            <a:endParaRPr lang="en-US" dirty="0" smtClean="0"/>
          </a:p>
          <a:p>
            <a:endParaRPr lang="en-US" dirty="0" smtClean="0"/>
          </a:p>
          <a:p>
            <a:endParaRPr lang="en-US" dirty="0" smtClean="0"/>
          </a:p>
          <a:p>
            <a:endParaRPr lang="en-US" dirty="0"/>
          </a:p>
        </p:txBody>
      </p:sp>
      <p:sp>
        <p:nvSpPr>
          <p:cNvPr id="34" name="Picture Placeholder 2"/>
          <p:cNvSpPr>
            <a:spLocks noGrp="1"/>
          </p:cNvSpPr>
          <p:nvPr>
            <p:ph type="pic" sz="quarter" idx="32"/>
          </p:nvPr>
        </p:nvSpPr>
        <p:spPr>
          <a:xfrm>
            <a:off x="4200812" y="1482494"/>
            <a:ext cx="3764301" cy="4489503"/>
          </a:xfrm>
          <a:prstGeom prst="rect">
            <a:avLst/>
          </a:prstGeom>
          <a:solidFill>
            <a:schemeClr val="bg1">
              <a:lumMod val="85000"/>
            </a:schemeClr>
          </a:solidFill>
          <a:ln>
            <a:noFill/>
          </a:ln>
        </p:spPr>
        <p:txBody>
          <a:bodyPr vert="horz" lIns="121893" tIns="60946" rIns="121893" bIns="60946"/>
          <a:lstStyle>
            <a:lvl1pPr marL="0" indent="0">
              <a:buNone/>
              <a:defRPr sz="1200"/>
            </a:lvl1pPr>
          </a:lstStyle>
          <a:p>
            <a:endParaRPr lang="en-US" dirty="0" smtClean="0"/>
          </a:p>
          <a:p>
            <a:endParaRPr lang="en-US" dirty="0" smtClean="0"/>
          </a:p>
          <a:p>
            <a:endParaRPr lang="en-US" dirty="0" smtClean="0"/>
          </a:p>
          <a:p>
            <a:endParaRPr lang="en-US" dirty="0"/>
          </a:p>
        </p:txBody>
      </p:sp>
      <p:sp>
        <p:nvSpPr>
          <p:cNvPr id="35" name="Picture Placeholder 2"/>
          <p:cNvSpPr>
            <a:spLocks noGrp="1"/>
          </p:cNvSpPr>
          <p:nvPr>
            <p:ph type="pic" sz="quarter" idx="33"/>
          </p:nvPr>
        </p:nvSpPr>
        <p:spPr>
          <a:xfrm>
            <a:off x="8091528" y="1482494"/>
            <a:ext cx="3764301" cy="4489503"/>
          </a:xfrm>
          <a:prstGeom prst="rect">
            <a:avLst/>
          </a:prstGeom>
          <a:solidFill>
            <a:schemeClr val="bg1">
              <a:lumMod val="85000"/>
            </a:schemeClr>
          </a:solidFill>
          <a:ln>
            <a:noFill/>
          </a:ln>
        </p:spPr>
        <p:txBody>
          <a:bodyPr vert="horz" lIns="121893" tIns="60946" rIns="121893" bIns="60946"/>
          <a:lstStyle>
            <a:lvl1pPr marL="0" indent="0">
              <a:buNone/>
              <a:defRPr sz="1200"/>
            </a:lvl1pPr>
          </a:lstStyle>
          <a:p>
            <a:endParaRPr lang="en-US" dirty="0" smtClean="0"/>
          </a:p>
          <a:p>
            <a:endParaRPr lang="en-US" dirty="0" smtClean="0"/>
          </a:p>
          <a:p>
            <a:endParaRPr lang="en-US" dirty="0" smtClean="0"/>
          </a:p>
          <a:p>
            <a:endParaRPr lang="en-US" dirty="0"/>
          </a:p>
        </p:txBody>
      </p:sp>
      <p:sp>
        <p:nvSpPr>
          <p:cNvPr id="14" name="TextBox 13"/>
          <p:cNvSpPr txBox="1"/>
          <p:nvPr userDrawn="1"/>
        </p:nvSpPr>
        <p:spPr>
          <a:xfrm>
            <a:off x="11677879" y="98396"/>
            <a:ext cx="410176" cy="292384"/>
          </a:xfrm>
          <a:prstGeom prst="rect">
            <a:avLst/>
          </a:prstGeom>
          <a:noFill/>
        </p:spPr>
        <p:txBody>
          <a:bodyPr wrap="square" lIns="121893" tIns="60946" rIns="121893" bIns="60946" rtlCol="0">
            <a:spAutoFit/>
          </a:bodyPr>
          <a:lstStyle/>
          <a:p>
            <a:pPr defTabSz="609443">
              <a:defRPr/>
            </a:pPr>
            <a:fld id="{A7C6E191-867E-F74F-A8F8-B78D0795E643}" type="slidenum">
              <a:rPr lang="en-US" sz="1100" smtClean="0">
                <a:solidFill>
                  <a:srgbClr val="2D2D2D"/>
                </a:solidFill>
                <a:latin typeface="Arial"/>
                <a:cs typeface="Arial" charset="0"/>
              </a:rPr>
              <a:pPr defTabSz="609443">
                <a:defRPr/>
              </a:pPr>
              <a:t>‹#›</a:t>
            </a:fld>
            <a:endParaRPr lang="en-US" sz="1100" dirty="0" smtClean="0">
              <a:solidFill>
                <a:srgbClr val="2D2D2D"/>
              </a:solidFill>
              <a:latin typeface="Arial"/>
              <a:cs typeface="Arial" charset="0"/>
            </a:endParaRPr>
          </a:p>
        </p:txBody>
      </p:sp>
      <p:sp>
        <p:nvSpPr>
          <p:cNvPr id="17" name="TextBox 16"/>
          <p:cNvSpPr txBox="1"/>
          <p:nvPr userDrawn="1"/>
        </p:nvSpPr>
        <p:spPr>
          <a:xfrm>
            <a:off x="203213" y="98396"/>
            <a:ext cx="528137" cy="292384"/>
          </a:xfrm>
          <a:prstGeom prst="rect">
            <a:avLst/>
          </a:prstGeom>
          <a:noFill/>
        </p:spPr>
        <p:txBody>
          <a:bodyPr wrap="square" lIns="121893" tIns="60946" rIns="121893" bIns="60946" rtlCol="0">
            <a:spAutoFit/>
          </a:bodyPr>
          <a:lstStyle/>
          <a:p>
            <a:pPr defTabSz="609443"/>
            <a:r>
              <a:rPr lang="en-US" sz="1100" dirty="0" smtClean="0">
                <a:solidFill>
                  <a:srgbClr val="2D2D2D"/>
                </a:solidFill>
                <a:latin typeface="Arial"/>
                <a:cs typeface="Arial"/>
              </a:rPr>
              <a:t>IBM</a:t>
            </a:r>
            <a:endParaRPr lang="en-US" sz="1100" dirty="0">
              <a:solidFill>
                <a:srgbClr val="2D2D2D"/>
              </a:solidFill>
              <a:latin typeface="Arial"/>
              <a:cs typeface="Arial"/>
            </a:endParaRPr>
          </a:p>
        </p:txBody>
      </p:sp>
      <p:sp>
        <p:nvSpPr>
          <p:cNvPr id="20" name="TextBox 19"/>
          <p:cNvSpPr txBox="1"/>
          <p:nvPr userDrawn="1"/>
        </p:nvSpPr>
        <p:spPr>
          <a:xfrm>
            <a:off x="1661198" y="25171"/>
            <a:ext cx="1748367" cy="292384"/>
          </a:xfrm>
          <a:prstGeom prst="rect">
            <a:avLst/>
          </a:prstGeom>
          <a:noFill/>
        </p:spPr>
        <p:txBody>
          <a:bodyPr wrap="square" lIns="121893" tIns="60946" rIns="121893" bIns="60946" rtlCol="0">
            <a:spAutoFit/>
          </a:bodyPr>
          <a:lstStyle/>
          <a:p>
            <a:pPr defTabSz="609443"/>
            <a:r>
              <a:rPr lang="en-US" sz="1100" dirty="0">
                <a:solidFill>
                  <a:srgbClr val="2D2D2D"/>
                </a:solidFill>
                <a:latin typeface="Arial"/>
                <a:cs typeface="Arial"/>
              </a:rPr>
              <a:t>_</a:t>
            </a:r>
          </a:p>
        </p:txBody>
      </p:sp>
      <p:pic>
        <p:nvPicPr>
          <p:cNvPr id="8"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3" y="6473362"/>
            <a:ext cx="521020" cy="208407"/>
          </a:xfrm>
          <a:prstGeom prst="rect">
            <a:avLst/>
          </a:prstGeom>
          <a:noFill/>
          <a:ln>
            <a:noFill/>
          </a:ln>
        </p:spPr>
      </p:pic>
    </p:spTree>
    <p:extLst>
      <p:ext uri="{BB962C8B-B14F-4D97-AF65-F5344CB8AC3E}">
        <p14:creationId xmlns:p14="http://schemas.microsoft.com/office/powerpoint/2010/main" val="328624476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age_10">
    <p:spTree>
      <p:nvGrpSpPr>
        <p:cNvPr id="1" name=""/>
        <p:cNvGrpSpPr/>
        <p:nvPr/>
      </p:nvGrpSpPr>
      <p:grpSpPr>
        <a:xfrm>
          <a:off x="0" y="0"/>
          <a:ext cx="0" cy="0"/>
          <a:chOff x="0" y="0"/>
          <a:chExt cx="0" cy="0"/>
        </a:xfrm>
      </p:grpSpPr>
      <p:sp>
        <p:nvSpPr>
          <p:cNvPr id="11" name="Picture Placeholder 2"/>
          <p:cNvSpPr>
            <a:spLocks noGrp="1"/>
          </p:cNvSpPr>
          <p:nvPr>
            <p:ph type="pic" sz="quarter" idx="30"/>
          </p:nvPr>
        </p:nvSpPr>
        <p:spPr>
          <a:xfrm>
            <a:off x="310096" y="1486716"/>
            <a:ext cx="3764301" cy="2183109"/>
          </a:xfrm>
          <a:prstGeom prst="rect">
            <a:avLst/>
          </a:prstGeom>
          <a:solidFill>
            <a:schemeClr val="bg1">
              <a:lumMod val="85000"/>
            </a:schemeClr>
          </a:solidFill>
          <a:ln>
            <a:noFill/>
          </a:ln>
        </p:spPr>
        <p:txBody>
          <a:bodyPr vert="horz" lIns="121893" tIns="60946" rIns="121893" bIns="60946"/>
          <a:lstStyle>
            <a:lvl1pPr marL="0" indent="0">
              <a:buNone/>
              <a:defRPr sz="1200"/>
            </a:lvl1pPr>
          </a:lstStyle>
          <a:p>
            <a:endParaRPr lang="en-US" dirty="0" smtClean="0"/>
          </a:p>
          <a:p>
            <a:endParaRPr lang="en-US" dirty="0" smtClean="0"/>
          </a:p>
          <a:p>
            <a:endParaRPr lang="en-US" dirty="0" smtClean="0"/>
          </a:p>
          <a:p>
            <a:endParaRPr lang="en-US" dirty="0"/>
          </a:p>
        </p:txBody>
      </p:sp>
      <p:sp>
        <p:nvSpPr>
          <p:cNvPr id="24" name="Picture Placeholder 2"/>
          <p:cNvSpPr>
            <a:spLocks noGrp="1"/>
          </p:cNvSpPr>
          <p:nvPr>
            <p:ph type="pic" sz="quarter" idx="34"/>
          </p:nvPr>
        </p:nvSpPr>
        <p:spPr>
          <a:xfrm>
            <a:off x="4200812" y="1482481"/>
            <a:ext cx="3764301" cy="2197544"/>
          </a:xfrm>
          <a:prstGeom prst="rect">
            <a:avLst/>
          </a:prstGeom>
          <a:solidFill>
            <a:schemeClr val="bg1">
              <a:lumMod val="85000"/>
            </a:schemeClr>
          </a:solidFill>
          <a:ln>
            <a:noFill/>
          </a:ln>
        </p:spPr>
        <p:txBody>
          <a:bodyPr vert="horz" lIns="121893" tIns="60946" rIns="121893" bIns="60946"/>
          <a:lstStyle>
            <a:lvl1pPr marL="0" indent="0">
              <a:buNone/>
              <a:defRPr sz="1200"/>
            </a:lvl1pPr>
          </a:lstStyle>
          <a:p>
            <a:endParaRPr lang="en-US" dirty="0" smtClean="0"/>
          </a:p>
          <a:p>
            <a:endParaRPr lang="en-US" dirty="0" smtClean="0"/>
          </a:p>
          <a:p>
            <a:endParaRPr lang="en-US" dirty="0" smtClean="0"/>
          </a:p>
          <a:p>
            <a:endParaRPr lang="en-US" dirty="0"/>
          </a:p>
        </p:txBody>
      </p:sp>
      <p:sp>
        <p:nvSpPr>
          <p:cNvPr id="25" name="Picture Placeholder 2"/>
          <p:cNvSpPr>
            <a:spLocks noGrp="1"/>
          </p:cNvSpPr>
          <p:nvPr>
            <p:ph type="pic" sz="quarter" idx="35"/>
          </p:nvPr>
        </p:nvSpPr>
        <p:spPr>
          <a:xfrm>
            <a:off x="310096" y="3789040"/>
            <a:ext cx="3764301" cy="2183109"/>
          </a:xfrm>
          <a:prstGeom prst="rect">
            <a:avLst/>
          </a:prstGeom>
          <a:solidFill>
            <a:schemeClr val="bg1">
              <a:lumMod val="85000"/>
            </a:schemeClr>
          </a:solidFill>
          <a:ln>
            <a:noFill/>
          </a:ln>
        </p:spPr>
        <p:txBody>
          <a:bodyPr vert="horz" lIns="121893" tIns="60946" rIns="121893" bIns="60946"/>
          <a:lstStyle>
            <a:lvl1pPr marL="0" indent="0">
              <a:buNone/>
              <a:defRPr sz="1200"/>
            </a:lvl1pPr>
          </a:lstStyle>
          <a:p>
            <a:endParaRPr lang="en-US" dirty="0" smtClean="0"/>
          </a:p>
          <a:p>
            <a:endParaRPr lang="en-US" dirty="0" smtClean="0"/>
          </a:p>
          <a:p>
            <a:endParaRPr lang="en-US" dirty="0" smtClean="0"/>
          </a:p>
          <a:p>
            <a:endParaRPr lang="en-US" dirty="0"/>
          </a:p>
        </p:txBody>
      </p:sp>
      <p:sp>
        <p:nvSpPr>
          <p:cNvPr id="29" name="Picture Placeholder 2"/>
          <p:cNvSpPr>
            <a:spLocks noGrp="1"/>
          </p:cNvSpPr>
          <p:nvPr>
            <p:ph type="pic" sz="quarter" idx="37"/>
          </p:nvPr>
        </p:nvSpPr>
        <p:spPr>
          <a:xfrm>
            <a:off x="8091528" y="1482481"/>
            <a:ext cx="3764301" cy="2197544"/>
          </a:xfrm>
          <a:prstGeom prst="rect">
            <a:avLst/>
          </a:prstGeom>
          <a:solidFill>
            <a:schemeClr val="bg1">
              <a:lumMod val="85000"/>
            </a:schemeClr>
          </a:solidFill>
          <a:ln>
            <a:noFill/>
          </a:ln>
        </p:spPr>
        <p:txBody>
          <a:bodyPr vert="horz" lIns="121893" tIns="60946" rIns="121893" bIns="60946"/>
          <a:lstStyle>
            <a:lvl1pPr marL="0" indent="0">
              <a:buNone/>
              <a:defRPr sz="1200"/>
            </a:lvl1pPr>
          </a:lstStyle>
          <a:p>
            <a:endParaRPr lang="en-US" dirty="0" smtClean="0"/>
          </a:p>
          <a:p>
            <a:endParaRPr lang="en-US" dirty="0" smtClean="0"/>
          </a:p>
          <a:p>
            <a:endParaRPr lang="en-US" dirty="0" smtClean="0"/>
          </a:p>
          <a:p>
            <a:endParaRPr lang="en-US" dirty="0"/>
          </a:p>
        </p:txBody>
      </p:sp>
      <p:sp>
        <p:nvSpPr>
          <p:cNvPr id="30" name="Picture Placeholder 2"/>
          <p:cNvSpPr>
            <a:spLocks noGrp="1"/>
          </p:cNvSpPr>
          <p:nvPr>
            <p:ph type="pic" sz="quarter" idx="38"/>
          </p:nvPr>
        </p:nvSpPr>
        <p:spPr>
          <a:xfrm>
            <a:off x="4200812" y="3789040"/>
            <a:ext cx="3764301" cy="2183109"/>
          </a:xfrm>
          <a:prstGeom prst="rect">
            <a:avLst/>
          </a:prstGeom>
          <a:solidFill>
            <a:schemeClr val="bg1">
              <a:lumMod val="85000"/>
            </a:schemeClr>
          </a:solidFill>
          <a:ln>
            <a:noFill/>
          </a:ln>
        </p:spPr>
        <p:txBody>
          <a:bodyPr vert="horz" lIns="121893" tIns="60946" rIns="121893" bIns="60946"/>
          <a:lstStyle>
            <a:lvl1pPr marL="0" indent="0">
              <a:buNone/>
              <a:defRPr sz="1200"/>
            </a:lvl1pPr>
          </a:lstStyle>
          <a:p>
            <a:endParaRPr lang="en-US" dirty="0" smtClean="0"/>
          </a:p>
          <a:p>
            <a:endParaRPr lang="en-US" dirty="0" smtClean="0"/>
          </a:p>
          <a:p>
            <a:endParaRPr lang="en-US" dirty="0" smtClean="0"/>
          </a:p>
          <a:p>
            <a:endParaRPr lang="en-US" dirty="0"/>
          </a:p>
        </p:txBody>
      </p:sp>
      <p:sp>
        <p:nvSpPr>
          <p:cNvPr id="31" name="Picture Placeholder 2"/>
          <p:cNvSpPr>
            <a:spLocks noGrp="1"/>
          </p:cNvSpPr>
          <p:nvPr>
            <p:ph type="pic" sz="quarter" idx="39"/>
          </p:nvPr>
        </p:nvSpPr>
        <p:spPr>
          <a:xfrm>
            <a:off x="8091528" y="3789040"/>
            <a:ext cx="3764301" cy="2183109"/>
          </a:xfrm>
          <a:prstGeom prst="rect">
            <a:avLst/>
          </a:prstGeom>
          <a:solidFill>
            <a:schemeClr val="bg1">
              <a:lumMod val="85000"/>
            </a:schemeClr>
          </a:solidFill>
          <a:ln>
            <a:noFill/>
          </a:ln>
        </p:spPr>
        <p:txBody>
          <a:bodyPr vert="horz" lIns="121893" tIns="60946" rIns="121893" bIns="60946"/>
          <a:lstStyle>
            <a:lvl1pPr marL="0" indent="0">
              <a:buNone/>
              <a:defRPr sz="1200"/>
            </a:lvl1pPr>
          </a:lstStyle>
          <a:p>
            <a:endParaRPr lang="en-US" dirty="0" smtClean="0"/>
          </a:p>
          <a:p>
            <a:endParaRPr lang="en-US" dirty="0" smtClean="0"/>
          </a:p>
          <a:p>
            <a:endParaRPr lang="en-US" dirty="0" smtClean="0"/>
          </a:p>
          <a:p>
            <a:endParaRPr lang="en-US" dirty="0"/>
          </a:p>
        </p:txBody>
      </p:sp>
      <p:sp>
        <p:nvSpPr>
          <p:cNvPr id="17" name="TextBox 16"/>
          <p:cNvSpPr txBox="1"/>
          <p:nvPr userDrawn="1"/>
        </p:nvSpPr>
        <p:spPr>
          <a:xfrm>
            <a:off x="11677879" y="98396"/>
            <a:ext cx="410176" cy="292384"/>
          </a:xfrm>
          <a:prstGeom prst="rect">
            <a:avLst/>
          </a:prstGeom>
          <a:noFill/>
        </p:spPr>
        <p:txBody>
          <a:bodyPr wrap="square" lIns="121893" tIns="60946" rIns="121893" bIns="60946" rtlCol="0">
            <a:spAutoFit/>
          </a:bodyPr>
          <a:lstStyle/>
          <a:p>
            <a:pPr defTabSz="609443">
              <a:defRPr/>
            </a:pPr>
            <a:fld id="{A7C6E191-867E-F74F-A8F8-B78D0795E643}" type="slidenum">
              <a:rPr lang="en-US" sz="1100" smtClean="0">
                <a:solidFill>
                  <a:srgbClr val="2D2D2D"/>
                </a:solidFill>
                <a:latin typeface="Arial"/>
                <a:cs typeface="Arial" charset="0"/>
              </a:rPr>
              <a:pPr defTabSz="609443">
                <a:defRPr/>
              </a:pPr>
              <a:t>‹#›</a:t>
            </a:fld>
            <a:endParaRPr lang="en-US" sz="1100" dirty="0" smtClean="0">
              <a:solidFill>
                <a:srgbClr val="2D2D2D"/>
              </a:solidFill>
              <a:latin typeface="Arial"/>
              <a:cs typeface="Arial" charset="0"/>
            </a:endParaRPr>
          </a:p>
        </p:txBody>
      </p:sp>
      <p:sp>
        <p:nvSpPr>
          <p:cNvPr id="20" name="TextBox 19"/>
          <p:cNvSpPr txBox="1"/>
          <p:nvPr userDrawn="1"/>
        </p:nvSpPr>
        <p:spPr>
          <a:xfrm>
            <a:off x="203213" y="98396"/>
            <a:ext cx="528137" cy="292384"/>
          </a:xfrm>
          <a:prstGeom prst="rect">
            <a:avLst/>
          </a:prstGeom>
          <a:noFill/>
        </p:spPr>
        <p:txBody>
          <a:bodyPr wrap="square" lIns="121893" tIns="60946" rIns="121893" bIns="60946" rtlCol="0">
            <a:spAutoFit/>
          </a:bodyPr>
          <a:lstStyle/>
          <a:p>
            <a:pPr defTabSz="609443"/>
            <a:r>
              <a:rPr lang="en-US" sz="1100" dirty="0" smtClean="0">
                <a:solidFill>
                  <a:srgbClr val="2D2D2D"/>
                </a:solidFill>
                <a:latin typeface="Arial"/>
                <a:cs typeface="Arial"/>
              </a:rPr>
              <a:t>IBM</a:t>
            </a:r>
            <a:endParaRPr lang="en-US" sz="1100" dirty="0">
              <a:solidFill>
                <a:srgbClr val="2D2D2D"/>
              </a:solidFill>
              <a:latin typeface="Arial"/>
              <a:cs typeface="Arial"/>
            </a:endParaRPr>
          </a:p>
        </p:txBody>
      </p:sp>
      <p:sp>
        <p:nvSpPr>
          <p:cNvPr id="21" name="TextBox 20"/>
          <p:cNvSpPr txBox="1"/>
          <p:nvPr userDrawn="1"/>
        </p:nvSpPr>
        <p:spPr>
          <a:xfrm>
            <a:off x="1661198" y="25171"/>
            <a:ext cx="1748367" cy="292384"/>
          </a:xfrm>
          <a:prstGeom prst="rect">
            <a:avLst/>
          </a:prstGeom>
          <a:noFill/>
        </p:spPr>
        <p:txBody>
          <a:bodyPr wrap="square" lIns="121893" tIns="60946" rIns="121893" bIns="60946" rtlCol="0">
            <a:spAutoFit/>
          </a:bodyPr>
          <a:lstStyle/>
          <a:p>
            <a:pPr defTabSz="609443"/>
            <a:r>
              <a:rPr lang="en-US" sz="1100" dirty="0">
                <a:solidFill>
                  <a:srgbClr val="2D2D2D"/>
                </a:solidFill>
                <a:latin typeface="Arial"/>
                <a:cs typeface="Arial"/>
              </a:rPr>
              <a:t>_</a:t>
            </a:r>
          </a:p>
        </p:txBody>
      </p:sp>
      <p:pic>
        <p:nvPicPr>
          <p:cNvPr id="12"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3" y="6473362"/>
            <a:ext cx="521020" cy="208407"/>
          </a:xfrm>
          <a:prstGeom prst="rect">
            <a:avLst/>
          </a:prstGeom>
          <a:noFill/>
          <a:ln>
            <a:noFill/>
          </a:ln>
        </p:spPr>
      </p:pic>
    </p:spTree>
    <p:extLst>
      <p:ext uri="{BB962C8B-B14F-4D97-AF65-F5344CB8AC3E}">
        <p14:creationId xmlns:p14="http://schemas.microsoft.com/office/powerpoint/2010/main" val="36905159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_11">
    <p:spTree>
      <p:nvGrpSpPr>
        <p:cNvPr id="1" name=""/>
        <p:cNvGrpSpPr/>
        <p:nvPr/>
      </p:nvGrpSpPr>
      <p:grpSpPr>
        <a:xfrm>
          <a:off x="0" y="0"/>
          <a:ext cx="0" cy="0"/>
          <a:chOff x="0" y="0"/>
          <a:chExt cx="0" cy="0"/>
        </a:xfrm>
      </p:grpSpPr>
      <p:sp>
        <p:nvSpPr>
          <p:cNvPr id="30" name="Picture Placeholder 2"/>
          <p:cNvSpPr>
            <a:spLocks noGrp="1"/>
          </p:cNvSpPr>
          <p:nvPr>
            <p:ph type="pic" sz="quarter" idx="38"/>
          </p:nvPr>
        </p:nvSpPr>
        <p:spPr>
          <a:xfrm>
            <a:off x="3453356" y="740884"/>
            <a:ext cx="4256617" cy="2557477"/>
          </a:xfrm>
          <a:prstGeom prst="rect">
            <a:avLst/>
          </a:prstGeom>
          <a:solidFill>
            <a:schemeClr val="bg1">
              <a:lumMod val="85000"/>
            </a:schemeClr>
          </a:solidFill>
          <a:ln>
            <a:noFill/>
          </a:ln>
        </p:spPr>
        <p:txBody>
          <a:bodyPr vert="horz" lIns="121893" tIns="60946" rIns="121893" bIns="60946"/>
          <a:lstStyle>
            <a:lvl1pPr marL="0" indent="0">
              <a:buNone/>
              <a:defRPr sz="1200"/>
            </a:lvl1pPr>
          </a:lstStyle>
          <a:p>
            <a:endParaRPr lang="en-US" dirty="0" smtClean="0"/>
          </a:p>
          <a:p>
            <a:endParaRPr lang="en-US" dirty="0" smtClean="0"/>
          </a:p>
          <a:p>
            <a:endParaRPr lang="en-US" dirty="0" smtClean="0"/>
          </a:p>
          <a:p>
            <a:endParaRPr lang="en-US" dirty="0"/>
          </a:p>
        </p:txBody>
      </p:sp>
      <p:sp>
        <p:nvSpPr>
          <p:cNvPr id="22" name="Picture Placeholder 2"/>
          <p:cNvSpPr>
            <a:spLocks noGrp="1"/>
          </p:cNvSpPr>
          <p:nvPr>
            <p:ph type="pic" sz="quarter" idx="40"/>
          </p:nvPr>
        </p:nvSpPr>
        <p:spPr>
          <a:xfrm>
            <a:off x="3453356" y="3414671"/>
            <a:ext cx="4256617" cy="2557477"/>
          </a:xfrm>
          <a:prstGeom prst="rect">
            <a:avLst/>
          </a:prstGeom>
          <a:solidFill>
            <a:schemeClr val="bg1">
              <a:lumMod val="85000"/>
            </a:schemeClr>
          </a:solidFill>
          <a:ln>
            <a:noFill/>
          </a:ln>
        </p:spPr>
        <p:txBody>
          <a:bodyPr vert="horz" lIns="121893" tIns="60946" rIns="121893" bIns="60946"/>
          <a:lstStyle>
            <a:lvl1pPr marL="0" indent="0">
              <a:buNone/>
              <a:defRPr sz="1200"/>
            </a:lvl1pPr>
          </a:lstStyle>
          <a:p>
            <a:endParaRPr lang="en-US" dirty="0" smtClean="0"/>
          </a:p>
          <a:p>
            <a:endParaRPr lang="en-US" dirty="0" smtClean="0"/>
          </a:p>
          <a:p>
            <a:endParaRPr lang="en-US" dirty="0" smtClean="0"/>
          </a:p>
          <a:p>
            <a:endParaRPr lang="en-US" dirty="0"/>
          </a:p>
        </p:txBody>
      </p:sp>
      <p:sp>
        <p:nvSpPr>
          <p:cNvPr id="27" name="Picture Placeholder 2"/>
          <p:cNvSpPr>
            <a:spLocks noGrp="1"/>
          </p:cNvSpPr>
          <p:nvPr>
            <p:ph type="pic" sz="quarter" idx="41"/>
          </p:nvPr>
        </p:nvSpPr>
        <p:spPr>
          <a:xfrm>
            <a:off x="7823201" y="740884"/>
            <a:ext cx="4091811" cy="5223885"/>
          </a:xfrm>
          <a:prstGeom prst="rect">
            <a:avLst/>
          </a:prstGeom>
          <a:solidFill>
            <a:schemeClr val="bg1">
              <a:lumMod val="85000"/>
            </a:schemeClr>
          </a:solidFill>
          <a:ln>
            <a:noFill/>
          </a:ln>
        </p:spPr>
        <p:txBody>
          <a:bodyPr vert="horz" lIns="121893" tIns="60946" rIns="121893" bIns="60946"/>
          <a:lstStyle>
            <a:lvl1pPr marL="0" indent="0">
              <a:buNone/>
              <a:defRPr sz="1200"/>
            </a:lvl1pPr>
          </a:lstStyle>
          <a:p>
            <a:endParaRPr lang="en-US" dirty="0" smtClean="0"/>
          </a:p>
          <a:p>
            <a:endParaRPr lang="en-US" dirty="0" smtClean="0"/>
          </a:p>
          <a:p>
            <a:endParaRPr lang="en-US" dirty="0" smtClean="0"/>
          </a:p>
          <a:p>
            <a:endParaRPr lang="en-US" dirty="0"/>
          </a:p>
        </p:txBody>
      </p:sp>
      <p:sp>
        <p:nvSpPr>
          <p:cNvPr id="11" name="TextBox 10"/>
          <p:cNvSpPr txBox="1"/>
          <p:nvPr userDrawn="1"/>
        </p:nvSpPr>
        <p:spPr>
          <a:xfrm>
            <a:off x="11677879" y="98396"/>
            <a:ext cx="410176" cy="292384"/>
          </a:xfrm>
          <a:prstGeom prst="rect">
            <a:avLst/>
          </a:prstGeom>
          <a:noFill/>
        </p:spPr>
        <p:txBody>
          <a:bodyPr wrap="square" lIns="121893" tIns="60946" rIns="121893" bIns="60946" rtlCol="0">
            <a:spAutoFit/>
          </a:bodyPr>
          <a:lstStyle/>
          <a:p>
            <a:pPr defTabSz="609443">
              <a:defRPr/>
            </a:pPr>
            <a:fld id="{A7C6E191-867E-F74F-A8F8-B78D0795E643}" type="slidenum">
              <a:rPr lang="en-US" sz="1100" smtClean="0">
                <a:solidFill>
                  <a:srgbClr val="2D2D2D"/>
                </a:solidFill>
                <a:latin typeface="Arial"/>
                <a:cs typeface="Arial" charset="0"/>
              </a:rPr>
              <a:pPr defTabSz="609443">
                <a:defRPr/>
              </a:pPr>
              <a:t>‹#›</a:t>
            </a:fld>
            <a:endParaRPr lang="en-US" sz="1100" dirty="0" smtClean="0">
              <a:solidFill>
                <a:srgbClr val="2D2D2D"/>
              </a:solidFill>
              <a:latin typeface="Arial"/>
              <a:cs typeface="Arial" charset="0"/>
            </a:endParaRPr>
          </a:p>
        </p:txBody>
      </p:sp>
      <p:sp>
        <p:nvSpPr>
          <p:cNvPr id="14" name="TextBox 13"/>
          <p:cNvSpPr txBox="1"/>
          <p:nvPr userDrawn="1"/>
        </p:nvSpPr>
        <p:spPr>
          <a:xfrm>
            <a:off x="203213" y="98396"/>
            <a:ext cx="528137" cy="292384"/>
          </a:xfrm>
          <a:prstGeom prst="rect">
            <a:avLst/>
          </a:prstGeom>
          <a:noFill/>
        </p:spPr>
        <p:txBody>
          <a:bodyPr wrap="square" lIns="121893" tIns="60946" rIns="121893" bIns="60946" rtlCol="0">
            <a:spAutoFit/>
          </a:bodyPr>
          <a:lstStyle/>
          <a:p>
            <a:pPr defTabSz="609443"/>
            <a:r>
              <a:rPr lang="en-US" sz="1100" dirty="0" smtClean="0">
                <a:solidFill>
                  <a:srgbClr val="2D2D2D"/>
                </a:solidFill>
                <a:latin typeface="Arial"/>
                <a:cs typeface="Arial"/>
              </a:rPr>
              <a:t>IBM</a:t>
            </a:r>
            <a:endParaRPr lang="en-US" sz="1100" dirty="0">
              <a:solidFill>
                <a:srgbClr val="2D2D2D"/>
              </a:solidFill>
              <a:latin typeface="Arial"/>
              <a:cs typeface="Arial"/>
            </a:endParaRPr>
          </a:p>
        </p:txBody>
      </p:sp>
      <p:sp>
        <p:nvSpPr>
          <p:cNvPr id="17" name="TextBox 16"/>
          <p:cNvSpPr txBox="1"/>
          <p:nvPr userDrawn="1"/>
        </p:nvSpPr>
        <p:spPr>
          <a:xfrm>
            <a:off x="1661198" y="25171"/>
            <a:ext cx="1748367" cy="292384"/>
          </a:xfrm>
          <a:prstGeom prst="rect">
            <a:avLst/>
          </a:prstGeom>
          <a:noFill/>
        </p:spPr>
        <p:txBody>
          <a:bodyPr wrap="square" lIns="121893" tIns="60946" rIns="121893" bIns="60946" rtlCol="0">
            <a:spAutoFit/>
          </a:bodyPr>
          <a:lstStyle/>
          <a:p>
            <a:pPr defTabSz="609443"/>
            <a:r>
              <a:rPr lang="en-US" sz="1100" dirty="0">
                <a:solidFill>
                  <a:srgbClr val="2D2D2D"/>
                </a:solidFill>
                <a:latin typeface="Arial"/>
                <a:cs typeface="Arial"/>
              </a:rPr>
              <a:t>_</a:t>
            </a:r>
          </a:p>
        </p:txBody>
      </p:sp>
      <p:pic>
        <p:nvPicPr>
          <p:cNvPr id="9"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3" y="6473362"/>
            <a:ext cx="521020" cy="208407"/>
          </a:xfrm>
          <a:prstGeom prst="rect">
            <a:avLst/>
          </a:prstGeom>
          <a:noFill/>
          <a:ln>
            <a:noFill/>
          </a:ln>
        </p:spPr>
      </p:pic>
    </p:spTree>
    <p:extLst>
      <p:ext uri="{BB962C8B-B14F-4D97-AF65-F5344CB8AC3E}">
        <p14:creationId xmlns:p14="http://schemas.microsoft.com/office/powerpoint/2010/main" val="18688181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mage_12">
    <p:spTree>
      <p:nvGrpSpPr>
        <p:cNvPr id="1" name=""/>
        <p:cNvGrpSpPr/>
        <p:nvPr/>
      </p:nvGrpSpPr>
      <p:grpSpPr>
        <a:xfrm>
          <a:off x="0" y="0"/>
          <a:ext cx="0" cy="0"/>
          <a:chOff x="0" y="0"/>
          <a:chExt cx="0" cy="0"/>
        </a:xfrm>
      </p:grpSpPr>
      <p:sp>
        <p:nvSpPr>
          <p:cNvPr id="14" name="Rectangle 13"/>
          <p:cNvSpPr/>
          <p:nvPr userDrawn="1"/>
        </p:nvSpPr>
        <p:spPr>
          <a:xfrm>
            <a:off x="0" y="0"/>
            <a:ext cx="12192000" cy="6858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121893" tIns="60946" rIns="121893" bIns="60946" rtlCol="0" anchor="ctr"/>
          <a:lstStyle/>
          <a:p>
            <a:pPr algn="ctr" defTabSz="609443"/>
            <a:endParaRPr lang="en-US" sz="1900" dirty="0">
              <a:solidFill>
                <a:prstClr val="white"/>
              </a:solidFill>
              <a:latin typeface="Arial"/>
            </a:endParaRPr>
          </a:p>
        </p:txBody>
      </p:sp>
      <p:sp>
        <p:nvSpPr>
          <p:cNvPr id="12" name="TextBox 11"/>
          <p:cNvSpPr txBox="1"/>
          <p:nvPr userDrawn="1"/>
        </p:nvSpPr>
        <p:spPr>
          <a:xfrm>
            <a:off x="11677879" y="98396"/>
            <a:ext cx="410176" cy="292384"/>
          </a:xfrm>
          <a:prstGeom prst="rect">
            <a:avLst/>
          </a:prstGeom>
          <a:noFill/>
        </p:spPr>
        <p:txBody>
          <a:bodyPr wrap="square" lIns="121893" tIns="60946" rIns="121893" bIns="60946" rtlCol="0">
            <a:spAutoFit/>
          </a:bodyPr>
          <a:lstStyle/>
          <a:p>
            <a:pPr defTabSz="609443">
              <a:defRPr/>
            </a:pPr>
            <a:fld id="{A7C6E191-867E-F74F-A8F8-B78D0795E643}" type="slidenum">
              <a:rPr lang="en-US" sz="1100" smtClean="0">
                <a:solidFill>
                  <a:srgbClr val="FFFFFF"/>
                </a:solidFill>
                <a:latin typeface="Arial"/>
                <a:cs typeface="Arial" charset="0"/>
              </a:rPr>
              <a:pPr defTabSz="609443">
                <a:defRPr/>
              </a:pPr>
              <a:t>‹#›</a:t>
            </a:fld>
            <a:endParaRPr lang="en-US" sz="1100" dirty="0" smtClean="0">
              <a:solidFill>
                <a:srgbClr val="FFFFFF"/>
              </a:solidFill>
              <a:latin typeface="Arial"/>
              <a:cs typeface="Arial" charset="0"/>
            </a:endParaRPr>
          </a:p>
        </p:txBody>
      </p:sp>
      <p:sp>
        <p:nvSpPr>
          <p:cNvPr id="13" name="TextBox 12"/>
          <p:cNvSpPr txBox="1"/>
          <p:nvPr userDrawn="1"/>
        </p:nvSpPr>
        <p:spPr>
          <a:xfrm>
            <a:off x="203213" y="98396"/>
            <a:ext cx="528137" cy="292384"/>
          </a:xfrm>
          <a:prstGeom prst="rect">
            <a:avLst/>
          </a:prstGeom>
          <a:noFill/>
        </p:spPr>
        <p:txBody>
          <a:bodyPr wrap="square" lIns="121893" tIns="60946" rIns="121893" bIns="60946" rtlCol="0">
            <a:spAutoFit/>
          </a:bodyPr>
          <a:lstStyle/>
          <a:p>
            <a:pPr defTabSz="609443"/>
            <a:r>
              <a:rPr lang="en-US" sz="1100" dirty="0" smtClean="0">
                <a:solidFill>
                  <a:srgbClr val="FFFFFF"/>
                </a:solidFill>
                <a:latin typeface="Arial"/>
                <a:cs typeface="Arial"/>
              </a:rPr>
              <a:t>IBM</a:t>
            </a:r>
            <a:endParaRPr lang="en-US" sz="1100" dirty="0">
              <a:solidFill>
                <a:srgbClr val="FFFFFF"/>
              </a:solidFill>
              <a:latin typeface="Arial"/>
              <a:cs typeface="Arial"/>
            </a:endParaRPr>
          </a:p>
        </p:txBody>
      </p:sp>
      <p:sp>
        <p:nvSpPr>
          <p:cNvPr id="15" name="TextBox 14"/>
          <p:cNvSpPr txBox="1"/>
          <p:nvPr userDrawn="1"/>
        </p:nvSpPr>
        <p:spPr>
          <a:xfrm>
            <a:off x="1661198" y="25171"/>
            <a:ext cx="1748367" cy="292384"/>
          </a:xfrm>
          <a:prstGeom prst="rect">
            <a:avLst/>
          </a:prstGeom>
          <a:noFill/>
        </p:spPr>
        <p:txBody>
          <a:bodyPr wrap="square" lIns="121893" tIns="60946" rIns="121893" bIns="60946" rtlCol="0">
            <a:spAutoFit/>
          </a:bodyPr>
          <a:lstStyle/>
          <a:p>
            <a:pPr defTabSz="609443"/>
            <a:r>
              <a:rPr lang="en-US" sz="1100" dirty="0">
                <a:solidFill>
                  <a:srgbClr val="FFFFFF"/>
                </a:solidFill>
                <a:latin typeface="Arial"/>
                <a:cs typeface="Arial"/>
              </a:rPr>
              <a:t>_</a:t>
            </a:r>
          </a:p>
        </p:txBody>
      </p:sp>
      <p:sp>
        <p:nvSpPr>
          <p:cNvPr id="11" name="Picture Placeholder 2"/>
          <p:cNvSpPr>
            <a:spLocks noGrp="1"/>
          </p:cNvSpPr>
          <p:nvPr>
            <p:ph type="pic" sz="quarter" idx="30"/>
          </p:nvPr>
        </p:nvSpPr>
        <p:spPr>
          <a:xfrm>
            <a:off x="310096" y="1475277"/>
            <a:ext cx="11560989" cy="4489503"/>
          </a:xfrm>
          <a:prstGeom prst="rect">
            <a:avLst/>
          </a:prstGeom>
          <a:solidFill>
            <a:schemeClr val="bg1">
              <a:lumMod val="85000"/>
            </a:schemeClr>
          </a:solidFill>
        </p:spPr>
        <p:txBody>
          <a:bodyPr vert="horz" lIns="121893" tIns="60946" rIns="121893" bIns="60946"/>
          <a:lstStyle>
            <a:lvl1pPr marL="0" indent="0">
              <a:buNone/>
              <a:defRPr sz="1200"/>
            </a:lvl1pPr>
          </a:lstStyle>
          <a:p>
            <a:endParaRPr lang="en-US" dirty="0" smtClean="0"/>
          </a:p>
          <a:p>
            <a:endParaRPr lang="en-US" dirty="0" smtClean="0"/>
          </a:p>
          <a:p>
            <a:endParaRPr lang="en-US" dirty="0" smtClean="0"/>
          </a:p>
          <a:p>
            <a:endParaRPr lang="en-US" dirty="0"/>
          </a:p>
        </p:txBody>
      </p:sp>
      <p:pic>
        <p:nvPicPr>
          <p:cNvPr id="7"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0" y="6473362"/>
            <a:ext cx="521016" cy="208407"/>
          </a:xfrm>
          <a:prstGeom prst="rect">
            <a:avLst/>
          </a:prstGeom>
          <a:noFill/>
          <a:ln>
            <a:noFill/>
          </a:ln>
        </p:spPr>
      </p:pic>
    </p:spTree>
    <p:extLst>
      <p:ext uri="{BB962C8B-B14F-4D97-AF65-F5344CB8AC3E}">
        <p14:creationId xmlns:p14="http://schemas.microsoft.com/office/powerpoint/2010/main" val="972925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84D5FDA-05BC-2E4E-BA6A-228D20886488}" type="datetimeFigureOut">
              <a:rPr lang="en-US" smtClean="0"/>
              <a:t>10/19/15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E35CD4-B779-A340-856B-FC8D09C7BAB7}" type="slidenum">
              <a:rPr lang="en-US" smtClean="0"/>
              <a:t>‹#›</a:t>
            </a:fld>
            <a:endParaRPr lang="en-US"/>
          </a:p>
        </p:txBody>
      </p:sp>
    </p:spTree>
    <p:extLst>
      <p:ext uri="{BB962C8B-B14F-4D97-AF65-F5344CB8AC3E}">
        <p14:creationId xmlns:p14="http://schemas.microsoft.com/office/powerpoint/2010/main" val="5677552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age_13">
    <p:spTree>
      <p:nvGrpSpPr>
        <p:cNvPr id="1" name=""/>
        <p:cNvGrpSpPr/>
        <p:nvPr/>
      </p:nvGrpSpPr>
      <p:grpSpPr>
        <a:xfrm>
          <a:off x="0" y="0"/>
          <a:ext cx="0" cy="0"/>
          <a:chOff x="0" y="0"/>
          <a:chExt cx="0" cy="0"/>
        </a:xfrm>
      </p:grpSpPr>
      <p:sp>
        <p:nvSpPr>
          <p:cNvPr id="14" name="Rectangle 13"/>
          <p:cNvSpPr/>
          <p:nvPr userDrawn="1"/>
        </p:nvSpPr>
        <p:spPr>
          <a:xfrm>
            <a:off x="0" y="0"/>
            <a:ext cx="12192000" cy="6858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121893" tIns="60946" rIns="121893" bIns="60946" rtlCol="0" anchor="ctr"/>
          <a:lstStyle/>
          <a:p>
            <a:pPr algn="ctr" defTabSz="609443"/>
            <a:endParaRPr lang="en-US" sz="1900" dirty="0">
              <a:solidFill>
                <a:prstClr val="white"/>
              </a:solidFill>
              <a:latin typeface="Arial"/>
            </a:endParaRPr>
          </a:p>
        </p:txBody>
      </p:sp>
      <p:sp>
        <p:nvSpPr>
          <p:cNvPr id="12" name="TextBox 11"/>
          <p:cNvSpPr txBox="1"/>
          <p:nvPr userDrawn="1"/>
        </p:nvSpPr>
        <p:spPr>
          <a:xfrm>
            <a:off x="11677879" y="98396"/>
            <a:ext cx="410176" cy="292384"/>
          </a:xfrm>
          <a:prstGeom prst="rect">
            <a:avLst/>
          </a:prstGeom>
          <a:noFill/>
        </p:spPr>
        <p:txBody>
          <a:bodyPr wrap="square" lIns="121893" tIns="60946" rIns="121893" bIns="60946" rtlCol="0">
            <a:spAutoFit/>
          </a:bodyPr>
          <a:lstStyle/>
          <a:p>
            <a:pPr defTabSz="609443">
              <a:defRPr/>
            </a:pPr>
            <a:fld id="{A7C6E191-867E-F74F-A8F8-B78D0795E643}" type="slidenum">
              <a:rPr lang="en-US" sz="1100" smtClean="0">
                <a:solidFill>
                  <a:srgbClr val="FFFFFF"/>
                </a:solidFill>
                <a:latin typeface="Arial"/>
                <a:cs typeface="Arial" charset="0"/>
              </a:rPr>
              <a:pPr defTabSz="609443">
                <a:defRPr/>
              </a:pPr>
              <a:t>‹#›</a:t>
            </a:fld>
            <a:endParaRPr lang="en-US" sz="1100" dirty="0" smtClean="0">
              <a:solidFill>
                <a:srgbClr val="FFFFFF"/>
              </a:solidFill>
              <a:latin typeface="Arial"/>
              <a:cs typeface="Arial" charset="0"/>
            </a:endParaRPr>
          </a:p>
        </p:txBody>
      </p:sp>
      <p:sp>
        <p:nvSpPr>
          <p:cNvPr id="13" name="TextBox 12"/>
          <p:cNvSpPr txBox="1"/>
          <p:nvPr userDrawn="1"/>
        </p:nvSpPr>
        <p:spPr>
          <a:xfrm>
            <a:off x="203213" y="98396"/>
            <a:ext cx="528137" cy="292384"/>
          </a:xfrm>
          <a:prstGeom prst="rect">
            <a:avLst/>
          </a:prstGeom>
          <a:noFill/>
        </p:spPr>
        <p:txBody>
          <a:bodyPr wrap="square" lIns="121893" tIns="60946" rIns="121893" bIns="60946" rtlCol="0">
            <a:spAutoFit/>
          </a:bodyPr>
          <a:lstStyle/>
          <a:p>
            <a:pPr defTabSz="609443"/>
            <a:r>
              <a:rPr lang="en-US" sz="1100" dirty="0" smtClean="0">
                <a:solidFill>
                  <a:srgbClr val="FFFFFF"/>
                </a:solidFill>
                <a:latin typeface="Arial"/>
                <a:cs typeface="Arial"/>
              </a:rPr>
              <a:t>IBM</a:t>
            </a:r>
            <a:endParaRPr lang="en-US" sz="1100" dirty="0">
              <a:solidFill>
                <a:srgbClr val="FFFFFF"/>
              </a:solidFill>
              <a:latin typeface="Arial"/>
              <a:cs typeface="Arial"/>
            </a:endParaRPr>
          </a:p>
        </p:txBody>
      </p:sp>
      <p:sp>
        <p:nvSpPr>
          <p:cNvPr id="15" name="TextBox 14"/>
          <p:cNvSpPr txBox="1"/>
          <p:nvPr userDrawn="1"/>
        </p:nvSpPr>
        <p:spPr>
          <a:xfrm>
            <a:off x="1661198" y="25171"/>
            <a:ext cx="1748367" cy="292384"/>
          </a:xfrm>
          <a:prstGeom prst="rect">
            <a:avLst/>
          </a:prstGeom>
          <a:noFill/>
        </p:spPr>
        <p:txBody>
          <a:bodyPr wrap="square" lIns="121893" tIns="60946" rIns="121893" bIns="60946" rtlCol="0">
            <a:spAutoFit/>
          </a:bodyPr>
          <a:lstStyle/>
          <a:p>
            <a:pPr defTabSz="609443"/>
            <a:r>
              <a:rPr lang="en-US" sz="1100" dirty="0">
                <a:solidFill>
                  <a:srgbClr val="FFFFFF"/>
                </a:solidFill>
                <a:latin typeface="Arial"/>
                <a:cs typeface="Arial"/>
              </a:rPr>
              <a:t>_</a:t>
            </a:r>
          </a:p>
        </p:txBody>
      </p:sp>
      <p:sp>
        <p:nvSpPr>
          <p:cNvPr id="11" name="Picture Placeholder 2"/>
          <p:cNvSpPr>
            <a:spLocks noGrp="1"/>
          </p:cNvSpPr>
          <p:nvPr>
            <p:ph type="pic" sz="quarter" idx="30"/>
          </p:nvPr>
        </p:nvSpPr>
        <p:spPr>
          <a:xfrm>
            <a:off x="310096" y="1486716"/>
            <a:ext cx="3764301" cy="4489503"/>
          </a:xfrm>
          <a:prstGeom prst="rect">
            <a:avLst/>
          </a:prstGeom>
          <a:solidFill>
            <a:schemeClr val="bg1">
              <a:lumMod val="85000"/>
            </a:schemeClr>
          </a:solidFill>
          <a:ln>
            <a:noFill/>
          </a:ln>
        </p:spPr>
        <p:txBody>
          <a:bodyPr vert="horz" lIns="121893" tIns="60946" rIns="121893" bIns="60946"/>
          <a:lstStyle>
            <a:lvl1pPr marL="0" indent="0">
              <a:buNone/>
              <a:defRPr sz="1200"/>
            </a:lvl1pPr>
          </a:lstStyle>
          <a:p>
            <a:endParaRPr lang="en-US" dirty="0" smtClean="0"/>
          </a:p>
          <a:p>
            <a:endParaRPr lang="en-US" dirty="0" smtClean="0"/>
          </a:p>
          <a:p>
            <a:endParaRPr lang="en-US" dirty="0" smtClean="0"/>
          </a:p>
          <a:p>
            <a:endParaRPr lang="en-US" dirty="0"/>
          </a:p>
        </p:txBody>
      </p:sp>
      <p:sp>
        <p:nvSpPr>
          <p:cNvPr id="34" name="Picture Placeholder 2"/>
          <p:cNvSpPr>
            <a:spLocks noGrp="1"/>
          </p:cNvSpPr>
          <p:nvPr>
            <p:ph type="pic" sz="quarter" idx="32"/>
          </p:nvPr>
        </p:nvSpPr>
        <p:spPr>
          <a:xfrm>
            <a:off x="4200812" y="1482494"/>
            <a:ext cx="3764301" cy="4489503"/>
          </a:xfrm>
          <a:prstGeom prst="rect">
            <a:avLst/>
          </a:prstGeom>
          <a:solidFill>
            <a:schemeClr val="bg1">
              <a:lumMod val="85000"/>
            </a:schemeClr>
          </a:solidFill>
          <a:ln>
            <a:noFill/>
          </a:ln>
        </p:spPr>
        <p:txBody>
          <a:bodyPr vert="horz" lIns="121893" tIns="60946" rIns="121893" bIns="60946"/>
          <a:lstStyle>
            <a:lvl1pPr marL="0" indent="0">
              <a:buNone/>
              <a:defRPr sz="1200"/>
            </a:lvl1pPr>
          </a:lstStyle>
          <a:p>
            <a:endParaRPr lang="en-US" dirty="0" smtClean="0"/>
          </a:p>
          <a:p>
            <a:endParaRPr lang="en-US" dirty="0" smtClean="0"/>
          </a:p>
          <a:p>
            <a:endParaRPr lang="en-US" dirty="0" smtClean="0"/>
          </a:p>
          <a:p>
            <a:endParaRPr lang="en-US" dirty="0"/>
          </a:p>
        </p:txBody>
      </p:sp>
      <p:sp>
        <p:nvSpPr>
          <p:cNvPr id="35" name="Picture Placeholder 2"/>
          <p:cNvSpPr>
            <a:spLocks noGrp="1"/>
          </p:cNvSpPr>
          <p:nvPr>
            <p:ph type="pic" sz="quarter" idx="33"/>
          </p:nvPr>
        </p:nvSpPr>
        <p:spPr>
          <a:xfrm>
            <a:off x="8091528" y="1482494"/>
            <a:ext cx="3764301" cy="4489503"/>
          </a:xfrm>
          <a:prstGeom prst="rect">
            <a:avLst/>
          </a:prstGeom>
          <a:solidFill>
            <a:schemeClr val="bg1">
              <a:lumMod val="85000"/>
            </a:schemeClr>
          </a:solidFill>
          <a:ln>
            <a:noFill/>
          </a:ln>
        </p:spPr>
        <p:txBody>
          <a:bodyPr vert="horz" lIns="121893" tIns="60946" rIns="121893" bIns="60946"/>
          <a:lstStyle>
            <a:lvl1pPr marL="0" indent="0">
              <a:buNone/>
              <a:defRPr sz="1200"/>
            </a:lvl1pPr>
          </a:lstStyle>
          <a:p>
            <a:endParaRPr lang="en-US" dirty="0" smtClean="0"/>
          </a:p>
          <a:p>
            <a:endParaRPr lang="en-US" dirty="0" smtClean="0"/>
          </a:p>
          <a:p>
            <a:endParaRPr lang="en-US" dirty="0" smtClean="0"/>
          </a:p>
          <a:p>
            <a:endParaRPr lang="en-US" dirty="0"/>
          </a:p>
        </p:txBody>
      </p:sp>
      <p:pic>
        <p:nvPicPr>
          <p:cNvPr id="9"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0" y="6473362"/>
            <a:ext cx="521016" cy="208407"/>
          </a:xfrm>
          <a:prstGeom prst="rect">
            <a:avLst/>
          </a:prstGeom>
          <a:noFill/>
          <a:ln>
            <a:noFill/>
          </a:ln>
        </p:spPr>
      </p:pic>
    </p:spTree>
    <p:extLst>
      <p:ext uri="{BB962C8B-B14F-4D97-AF65-F5344CB8AC3E}">
        <p14:creationId xmlns:p14="http://schemas.microsoft.com/office/powerpoint/2010/main" val="236777724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_14">
    <p:spTree>
      <p:nvGrpSpPr>
        <p:cNvPr id="1" name=""/>
        <p:cNvGrpSpPr/>
        <p:nvPr/>
      </p:nvGrpSpPr>
      <p:grpSpPr>
        <a:xfrm>
          <a:off x="0" y="0"/>
          <a:ext cx="0" cy="0"/>
          <a:chOff x="0" y="0"/>
          <a:chExt cx="0" cy="0"/>
        </a:xfrm>
      </p:grpSpPr>
      <p:sp>
        <p:nvSpPr>
          <p:cNvPr id="17" name="Rectangle 16"/>
          <p:cNvSpPr/>
          <p:nvPr userDrawn="1"/>
        </p:nvSpPr>
        <p:spPr>
          <a:xfrm>
            <a:off x="0" y="0"/>
            <a:ext cx="12192000" cy="6858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121893" tIns="60946" rIns="121893" bIns="60946" rtlCol="0" anchor="ctr"/>
          <a:lstStyle/>
          <a:p>
            <a:pPr algn="ctr" defTabSz="609443"/>
            <a:endParaRPr lang="en-US" sz="1900" dirty="0">
              <a:solidFill>
                <a:prstClr val="white"/>
              </a:solidFill>
              <a:latin typeface="Arial"/>
            </a:endParaRPr>
          </a:p>
        </p:txBody>
      </p:sp>
      <p:sp>
        <p:nvSpPr>
          <p:cNvPr id="12" name="TextBox 11"/>
          <p:cNvSpPr txBox="1"/>
          <p:nvPr userDrawn="1"/>
        </p:nvSpPr>
        <p:spPr>
          <a:xfrm>
            <a:off x="11677879" y="98396"/>
            <a:ext cx="410176" cy="292384"/>
          </a:xfrm>
          <a:prstGeom prst="rect">
            <a:avLst/>
          </a:prstGeom>
          <a:noFill/>
        </p:spPr>
        <p:txBody>
          <a:bodyPr wrap="square" lIns="121893" tIns="60946" rIns="121893" bIns="60946" rtlCol="0">
            <a:spAutoFit/>
          </a:bodyPr>
          <a:lstStyle/>
          <a:p>
            <a:pPr defTabSz="609443">
              <a:defRPr/>
            </a:pPr>
            <a:fld id="{A7C6E191-867E-F74F-A8F8-B78D0795E643}" type="slidenum">
              <a:rPr lang="en-US" sz="1100" smtClean="0">
                <a:solidFill>
                  <a:srgbClr val="FFFFFF"/>
                </a:solidFill>
                <a:latin typeface="Arial"/>
                <a:cs typeface="Arial" charset="0"/>
              </a:rPr>
              <a:pPr defTabSz="609443">
                <a:defRPr/>
              </a:pPr>
              <a:t>‹#›</a:t>
            </a:fld>
            <a:endParaRPr lang="en-US" sz="1100" dirty="0" smtClean="0">
              <a:solidFill>
                <a:srgbClr val="FFFFFF"/>
              </a:solidFill>
              <a:latin typeface="Arial"/>
              <a:cs typeface="Arial" charset="0"/>
            </a:endParaRPr>
          </a:p>
        </p:txBody>
      </p:sp>
      <p:sp>
        <p:nvSpPr>
          <p:cNvPr id="13" name="TextBox 12"/>
          <p:cNvSpPr txBox="1"/>
          <p:nvPr userDrawn="1"/>
        </p:nvSpPr>
        <p:spPr>
          <a:xfrm>
            <a:off x="203213" y="98396"/>
            <a:ext cx="528137" cy="292384"/>
          </a:xfrm>
          <a:prstGeom prst="rect">
            <a:avLst/>
          </a:prstGeom>
          <a:noFill/>
        </p:spPr>
        <p:txBody>
          <a:bodyPr wrap="square" lIns="121893" tIns="60946" rIns="121893" bIns="60946" rtlCol="0">
            <a:spAutoFit/>
          </a:bodyPr>
          <a:lstStyle/>
          <a:p>
            <a:pPr defTabSz="609443"/>
            <a:r>
              <a:rPr lang="en-US" sz="1100" dirty="0" smtClean="0">
                <a:solidFill>
                  <a:srgbClr val="FFFFFF"/>
                </a:solidFill>
                <a:latin typeface="Arial"/>
                <a:cs typeface="Arial"/>
              </a:rPr>
              <a:t>IBM</a:t>
            </a:r>
            <a:endParaRPr lang="en-US" sz="1100" dirty="0">
              <a:solidFill>
                <a:srgbClr val="FFFFFF"/>
              </a:solidFill>
              <a:latin typeface="Arial"/>
              <a:cs typeface="Arial"/>
            </a:endParaRPr>
          </a:p>
        </p:txBody>
      </p:sp>
      <p:sp>
        <p:nvSpPr>
          <p:cNvPr id="15" name="TextBox 14"/>
          <p:cNvSpPr txBox="1"/>
          <p:nvPr userDrawn="1"/>
        </p:nvSpPr>
        <p:spPr>
          <a:xfrm>
            <a:off x="1661198" y="25171"/>
            <a:ext cx="1748367" cy="292384"/>
          </a:xfrm>
          <a:prstGeom prst="rect">
            <a:avLst/>
          </a:prstGeom>
          <a:noFill/>
        </p:spPr>
        <p:txBody>
          <a:bodyPr wrap="square" lIns="121893" tIns="60946" rIns="121893" bIns="60946" rtlCol="0">
            <a:spAutoFit/>
          </a:bodyPr>
          <a:lstStyle/>
          <a:p>
            <a:pPr defTabSz="609443"/>
            <a:r>
              <a:rPr lang="en-US" sz="1100" dirty="0">
                <a:solidFill>
                  <a:srgbClr val="FFFFFF"/>
                </a:solidFill>
                <a:latin typeface="Arial"/>
                <a:cs typeface="Arial"/>
              </a:rPr>
              <a:t>_</a:t>
            </a:r>
          </a:p>
        </p:txBody>
      </p:sp>
      <p:sp>
        <p:nvSpPr>
          <p:cNvPr id="11" name="Picture Placeholder 2"/>
          <p:cNvSpPr>
            <a:spLocks noGrp="1"/>
          </p:cNvSpPr>
          <p:nvPr>
            <p:ph type="pic" sz="quarter" idx="30"/>
          </p:nvPr>
        </p:nvSpPr>
        <p:spPr>
          <a:xfrm>
            <a:off x="310096" y="1486716"/>
            <a:ext cx="3764301" cy="2183109"/>
          </a:xfrm>
          <a:prstGeom prst="rect">
            <a:avLst/>
          </a:prstGeom>
          <a:solidFill>
            <a:schemeClr val="bg1">
              <a:lumMod val="85000"/>
            </a:schemeClr>
          </a:solidFill>
          <a:ln>
            <a:noFill/>
          </a:ln>
        </p:spPr>
        <p:txBody>
          <a:bodyPr vert="horz" lIns="121893" tIns="60946" rIns="121893" bIns="60946"/>
          <a:lstStyle>
            <a:lvl1pPr marL="0" indent="0">
              <a:buNone/>
              <a:defRPr sz="1200"/>
            </a:lvl1pPr>
          </a:lstStyle>
          <a:p>
            <a:endParaRPr lang="en-US" dirty="0" smtClean="0"/>
          </a:p>
          <a:p>
            <a:endParaRPr lang="en-US" dirty="0" smtClean="0"/>
          </a:p>
          <a:p>
            <a:endParaRPr lang="en-US" dirty="0" smtClean="0"/>
          </a:p>
          <a:p>
            <a:endParaRPr lang="en-US" dirty="0"/>
          </a:p>
        </p:txBody>
      </p:sp>
      <p:sp>
        <p:nvSpPr>
          <p:cNvPr id="24" name="Picture Placeholder 2"/>
          <p:cNvSpPr>
            <a:spLocks noGrp="1"/>
          </p:cNvSpPr>
          <p:nvPr>
            <p:ph type="pic" sz="quarter" idx="34"/>
          </p:nvPr>
        </p:nvSpPr>
        <p:spPr>
          <a:xfrm>
            <a:off x="4200812" y="1482481"/>
            <a:ext cx="3764301" cy="2197544"/>
          </a:xfrm>
          <a:prstGeom prst="rect">
            <a:avLst/>
          </a:prstGeom>
          <a:solidFill>
            <a:schemeClr val="bg1">
              <a:lumMod val="85000"/>
            </a:schemeClr>
          </a:solidFill>
          <a:ln>
            <a:noFill/>
          </a:ln>
        </p:spPr>
        <p:txBody>
          <a:bodyPr vert="horz" lIns="121893" tIns="60946" rIns="121893" bIns="60946"/>
          <a:lstStyle>
            <a:lvl1pPr marL="0" indent="0">
              <a:buNone/>
              <a:defRPr sz="1200"/>
            </a:lvl1pPr>
          </a:lstStyle>
          <a:p>
            <a:endParaRPr lang="en-US" dirty="0" smtClean="0"/>
          </a:p>
          <a:p>
            <a:endParaRPr lang="en-US" dirty="0" smtClean="0"/>
          </a:p>
          <a:p>
            <a:endParaRPr lang="en-US" dirty="0" smtClean="0"/>
          </a:p>
          <a:p>
            <a:endParaRPr lang="en-US" dirty="0"/>
          </a:p>
        </p:txBody>
      </p:sp>
      <p:sp>
        <p:nvSpPr>
          <p:cNvPr id="25" name="Picture Placeholder 2"/>
          <p:cNvSpPr>
            <a:spLocks noGrp="1"/>
          </p:cNvSpPr>
          <p:nvPr>
            <p:ph type="pic" sz="quarter" idx="35"/>
          </p:nvPr>
        </p:nvSpPr>
        <p:spPr>
          <a:xfrm>
            <a:off x="310096" y="3789040"/>
            <a:ext cx="3764301" cy="2183109"/>
          </a:xfrm>
          <a:prstGeom prst="rect">
            <a:avLst/>
          </a:prstGeom>
          <a:solidFill>
            <a:schemeClr val="bg1">
              <a:lumMod val="85000"/>
            </a:schemeClr>
          </a:solidFill>
          <a:ln>
            <a:noFill/>
          </a:ln>
        </p:spPr>
        <p:txBody>
          <a:bodyPr vert="horz" lIns="121893" tIns="60946" rIns="121893" bIns="60946"/>
          <a:lstStyle>
            <a:lvl1pPr marL="0" indent="0">
              <a:buNone/>
              <a:defRPr sz="1200"/>
            </a:lvl1pPr>
          </a:lstStyle>
          <a:p>
            <a:endParaRPr lang="en-US" dirty="0" smtClean="0"/>
          </a:p>
          <a:p>
            <a:endParaRPr lang="en-US" dirty="0" smtClean="0"/>
          </a:p>
          <a:p>
            <a:endParaRPr lang="en-US" dirty="0" smtClean="0"/>
          </a:p>
          <a:p>
            <a:endParaRPr lang="en-US" dirty="0"/>
          </a:p>
        </p:txBody>
      </p:sp>
      <p:sp>
        <p:nvSpPr>
          <p:cNvPr id="29" name="Picture Placeholder 2"/>
          <p:cNvSpPr>
            <a:spLocks noGrp="1"/>
          </p:cNvSpPr>
          <p:nvPr>
            <p:ph type="pic" sz="quarter" idx="37"/>
          </p:nvPr>
        </p:nvSpPr>
        <p:spPr>
          <a:xfrm>
            <a:off x="8091528" y="1482481"/>
            <a:ext cx="3764301" cy="2197544"/>
          </a:xfrm>
          <a:prstGeom prst="rect">
            <a:avLst/>
          </a:prstGeom>
          <a:solidFill>
            <a:schemeClr val="bg1">
              <a:lumMod val="85000"/>
            </a:schemeClr>
          </a:solidFill>
          <a:ln>
            <a:noFill/>
          </a:ln>
        </p:spPr>
        <p:txBody>
          <a:bodyPr vert="horz" lIns="121893" tIns="60946" rIns="121893" bIns="60946"/>
          <a:lstStyle>
            <a:lvl1pPr marL="0" indent="0">
              <a:buNone/>
              <a:defRPr sz="1200"/>
            </a:lvl1pPr>
          </a:lstStyle>
          <a:p>
            <a:endParaRPr lang="en-US" dirty="0" smtClean="0"/>
          </a:p>
          <a:p>
            <a:endParaRPr lang="en-US" dirty="0" smtClean="0"/>
          </a:p>
          <a:p>
            <a:endParaRPr lang="en-US" dirty="0" smtClean="0"/>
          </a:p>
          <a:p>
            <a:endParaRPr lang="en-US" dirty="0"/>
          </a:p>
        </p:txBody>
      </p:sp>
      <p:sp>
        <p:nvSpPr>
          <p:cNvPr id="30" name="Picture Placeholder 2"/>
          <p:cNvSpPr>
            <a:spLocks noGrp="1"/>
          </p:cNvSpPr>
          <p:nvPr>
            <p:ph type="pic" sz="quarter" idx="38"/>
          </p:nvPr>
        </p:nvSpPr>
        <p:spPr>
          <a:xfrm>
            <a:off x="4200812" y="3789040"/>
            <a:ext cx="3764301" cy="2183109"/>
          </a:xfrm>
          <a:prstGeom prst="rect">
            <a:avLst/>
          </a:prstGeom>
          <a:solidFill>
            <a:schemeClr val="bg1">
              <a:lumMod val="85000"/>
            </a:schemeClr>
          </a:solidFill>
          <a:ln>
            <a:noFill/>
          </a:ln>
        </p:spPr>
        <p:txBody>
          <a:bodyPr vert="horz" lIns="121893" tIns="60946" rIns="121893" bIns="60946"/>
          <a:lstStyle>
            <a:lvl1pPr marL="0" indent="0">
              <a:buNone/>
              <a:defRPr sz="1200"/>
            </a:lvl1pPr>
          </a:lstStyle>
          <a:p>
            <a:endParaRPr lang="en-US" dirty="0" smtClean="0"/>
          </a:p>
          <a:p>
            <a:endParaRPr lang="en-US" dirty="0" smtClean="0"/>
          </a:p>
          <a:p>
            <a:endParaRPr lang="en-US" dirty="0" smtClean="0"/>
          </a:p>
          <a:p>
            <a:endParaRPr lang="en-US" dirty="0"/>
          </a:p>
        </p:txBody>
      </p:sp>
      <p:sp>
        <p:nvSpPr>
          <p:cNvPr id="31" name="Picture Placeholder 2"/>
          <p:cNvSpPr>
            <a:spLocks noGrp="1"/>
          </p:cNvSpPr>
          <p:nvPr>
            <p:ph type="pic" sz="quarter" idx="39"/>
          </p:nvPr>
        </p:nvSpPr>
        <p:spPr>
          <a:xfrm>
            <a:off x="8091528" y="3789040"/>
            <a:ext cx="3764301" cy="2183109"/>
          </a:xfrm>
          <a:prstGeom prst="rect">
            <a:avLst/>
          </a:prstGeom>
          <a:solidFill>
            <a:schemeClr val="bg1">
              <a:lumMod val="85000"/>
            </a:schemeClr>
          </a:solidFill>
          <a:ln>
            <a:noFill/>
          </a:ln>
        </p:spPr>
        <p:txBody>
          <a:bodyPr vert="horz" lIns="121893" tIns="60946" rIns="121893" bIns="60946"/>
          <a:lstStyle>
            <a:lvl1pPr marL="0" indent="0">
              <a:buNone/>
              <a:defRPr sz="1200"/>
            </a:lvl1pPr>
          </a:lstStyle>
          <a:p>
            <a:endParaRPr lang="en-US" dirty="0" smtClean="0"/>
          </a:p>
          <a:p>
            <a:endParaRPr lang="en-US" dirty="0" smtClean="0"/>
          </a:p>
          <a:p>
            <a:endParaRPr lang="en-US" dirty="0" smtClean="0"/>
          </a:p>
          <a:p>
            <a:endParaRPr lang="en-US" dirty="0"/>
          </a:p>
        </p:txBody>
      </p:sp>
      <p:pic>
        <p:nvPicPr>
          <p:cNvPr id="14"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0" y="6473362"/>
            <a:ext cx="521016" cy="208407"/>
          </a:xfrm>
          <a:prstGeom prst="rect">
            <a:avLst/>
          </a:prstGeom>
          <a:noFill/>
          <a:ln>
            <a:noFill/>
          </a:ln>
        </p:spPr>
      </p:pic>
    </p:spTree>
    <p:extLst>
      <p:ext uri="{BB962C8B-B14F-4D97-AF65-F5344CB8AC3E}">
        <p14:creationId xmlns:p14="http://schemas.microsoft.com/office/powerpoint/2010/main" val="326585067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mage_15">
    <p:spTree>
      <p:nvGrpSpPr>
        <p:cNvPr id="1" name=""/>
        <p:cNvGrpSpPr/>
        <p:nvPr/>
      </p:nvGrpSpPr>
      <p:grpSpPr>
        <a:xfrm>
          <a:off x="0" y="0"/>
          <a:ext cx="0" cy="0"/>
          <a:chOff x="0" y="0"/>
          <a:chExt cx="0" cy="0"/>
        </a:xfrm>
      </p:grpSpPr>
      <p:sp>
        <p:nvSpPr>
          <p:cNvPr id="11" name="Rectangle 10"/>
          <p:cNvSpPr/>
          <p:nvPr userDrawn="1"/>
        </p:nvSpPr>
        <p:spPr>
          <a:xfrm>
            <a:off x="0" y="0"/>
            <a:ext cx="12192000" cy="6858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121893" tIns="60946" rIns="121893" bIns="60946" rtlCol="0" anchor="ctr"/>
          <a:lstStyle/>
          <a:p>
            <a:pPr algn="ctr" defTabSz="609443"/>
            <a:endParaRPr lang="en-US" sz="1900" dirty="0">
              <a:solidFill>
                <a:prstClr val="white"/>
              </a:solidFill>
              <a:latin typeface="Arial"/>
            </a:endParaRPr>
          </a:p>
        </p:txBody>
      </p:sp>
      <p:sp>
        <p:nvSpPr>
          <p:cNvPr id="12" name="TextBox 11"/>
          <p:cNvSpPr txBox="1"/>
          <p:nvPr userDrawn="1"/>
        </p:nvSpPr>
        <p:spPr>
          <a:xfrm>
            <a:off x="11677879" y="98396"/>
            <a:ext cx="410176" cy="292384"/>
          </a:xfrm>
          <a:prstGeom prst="rect">
            <a:avLst/>
          </a:prstGeom>
          <a:noFill/>
        </p:spPr>
        <p:txBody>
          <a:bodyPr wrap="square" lIns="121893" tIns="60946" rIns="121893" bIns="60946" rtlCol="0">
            <a:spAutoFit/>
          </a:bodyPr>
          <a:lstStyle/>
          <a:p>
            <a:pPr defTabSz="609443">
              <a:defRPr/>
            </a:pPr>
            <a:fld id="{A7C6E191-867E-F74F-A8F8-B78D0795E643}" type="slidenum">
              <a:rPr lang="en-US" sz="1100" smtClean="0">
                <a:solidFill>
                  <a:prstClr val="white"/>
                </a:solidFill>
                <a:latin typeface="Arial"/>
                <a:cs typeface="Arial" charset="0"/>
              </a:rPr>
              <a:pPr defTabSz="609443">
                <a:defRPr/>
              </a:pPr>
              <a:t>‹#›</a:t>
            </a:fld>
            <a:endParaRPr lang="en-US" sz="1100" dirty="0" smtClean="0">
              <a:solidFill>
                <a:prstClr val="white"/>
              </a:solidFill>
              <a:latin typeface="Arial"/>
              <a:cs typeface="Arial" charset="0"/>
            </a:endParaRPr>
          </a:p>
        </p:txBody>
      </p:sp>
      <p:sp>
        <p:nvSpPr>
          <p:cNvPr id="13" name="TextBox 12"/>
          <p:cNvSpPr txBox="1"/>
          <p:nvPr userDrawn="1"/>
        </p:nvSpPr>
        <p:spPr>
          <a:xfrm>
            <a:off x="203213" y="98396"/>
            <a:ext cx="528137" cy="292384"/>
          </a:xfrm>
          <a:prstGeom prst="rect">
            <a:avLst/>
          </a:prstGeom>
          <a:noFill/>
        </p:spPr>
        <p:txBody>
          <a:bodyPr wrap="square" lIns="121893" tIns="60946" rIns="121893" bIns="60946" rtlCol="0">
            <a:spAutoFit/>
          </a:bodyPr>
          <a:lstStyle/>
          <a:p>
            <a:pPr defTabSz="609443"/>
            <a:r>
              <a:rPr lang="en-US" sz="1100" dirty="0" smtClean="0">
                <a:solidFill>
                  <a:prstClr val="white"/>
                </a:solidFill>
                <a:latin typeface="Arial"/>
                <a:cs typeface="Arial"/>
              </a:rPr>
              <a:t>IBM</a:t>
            </a:r>
            <a:endParaRPr lang="en-US" sz="1100" dirty="0">
              <a:solidFill>
                <a:prstClr val="white"/>
              </a:solidFill>
              <a:latin typeface="Arial"/>
              <a:cs typeface="Arial"/>
            </a:endParaRPr>
          </a:p>
        </p:txBody>
      </p:sp>
      <p:sp>
        <p:nvSpPr>
          <p:cNvPr id="15" name="TextBox 14"/>
          <p:cNvSpPr txBox="1"/>
          <p:nvPr userDrawn="1"/>
        </p:nvSpPr>
        <p:spPr>
          <a:xfrm>
            <a:off x="1661198" y="25171"/>
            <a:ext cx="1748367" cy="292384"/>
          </a:xfrm>
          <a:prstGeom prst="rect">
            <a:avLst/>
          </a:prstGeom>
          <a:noFill/>
        </p:spPr>
        <p:txBody>
          <a:bodyPr wrap="square" lIns="121893" tIns="60946" rIns="121893" bIns="60946" rtlCol="0">
            <a:spAutoFit/>
          </a:bodyPr>
          <a:lstStyle/>
          <a:p>
            <a:pPr defTabSz="609443"/>
            <a:r>
              <a:rPr lang="en-US" sz="1100" dirty="0">
                <a:solidFill>
                  <a:prstClr val="white"/>
                </a:solidFill>
                <a:latin typeface="Arial"/>
                <a:cs typeface="Arial"/>
              </a:rPr>
              <a:t>_</a:t>
            </a:r>
          </a:p>
        </p:txBody>
      </p:sp>
      <p:sp>
        <p:nvSpPr>
          <p:cNvPr id="30" name="Picture Placeholder 2"/>
          <p:cNvSpPr>
            <a:spLocks noGrp="1"/>
          </p:cNvSpPr>
          <p:nvPr>
            <p:ph type="pic" sz="quarter" idx="38"/>
          </p:nvPr>
        </p:nvSpPr>
        <p:spPr>
          <a:xfrm>
            <a:off x="3453356" y="740884"/>
            <a:ext cx="4256617" cy="2557477"/>
          </a:xfrm>
          <a:prstGeom prst="rect">
            <a:avLst/>
          </a:prstGeom>
          <a:solidFill>
            <a:schemeClr val="bg1">
              <a:lumMod val="85000"/>
            </a:schemeClr>
          </a:solidFill>
          <a:ln>
            <a:noFill/>
          </a:ln>
        </p:spPr>
        <p:txBody>
          <a:bodyPr vert="horz" lIns="121893" tIns="60946" rIns="121893" bIns="60946"/>
          <a:lstStyle>
            <a:lvl1pPr marL="0" indent="0">
              <a:buNone/>
              <a:defRPr sz="1200"/>
            </a:lvl1pPr>
          </a:lstStyle>
          <a:p>
            <a:endParaRPr lang="en-US" dirty="0" smtClean="0"/>
          </a:p>
          <a:p>
            <a:endParaRPr lang="en-US" dirty="0" smtClean="0"/>
          </a:p>
          <a:p>
            <a:endParaRPr lang="en-US" dirty="0" smtClean="0"/>
          </a:p>
          <a:p>
            <a:endParaRPr lang="en-US" dirty="0"/>
          </a:p>
        </p:txBody>
      </p:sp>
      <p:sp>
        <p:nvSpPr>
          <p:cNvPr id="22" name="Picture Placeholder 2"/>
          <p:cNvSpPr>
            <a:spLocks noGrp="1"/>
          </p:cNvSpPr>
          <p:nvPr>
            <p:ph type="pic" sz="quarter" idx="40"/>
          </p:nvPr>
        </p:nvSpPr>
        <p:spPr>
          <a:xfrm>
            <a:off x="3453356" y="3414671"/>
            <a:ext cx="4256617" cy="2557477"/>
          </a:xfrm>
          <a:prstGeom prst="rect">
            <a:avLst/>
          </a:prstGeom>
          <a:solidFill>
            <a:schemeClr val="bg1">
              <a:lumMod val="85000"/>
            </a:schemeClr>
          </a:solidFill>
          <a:ln>
            <a:noFill/>
          </a:ln>
        </p:spPr>
        <p:txBody>
          <a:bodyPr vert="horz" lIns="121893" tIns="60946" rIns="121893" bIns="60946"/>
          <a:lstStyle>
            <a:lvl1pPr marL="0" indent="0">
              <a:buNone/>
              <a:defRPr sz="1200"/>
            </a:lvl1pPr>
          </a:lstStyle>
          <a:p>
            <a:endParaRPr lang="en-US" dirty="0" smtClean="0"/>
          </a:p>
          <a:p>
            <a:endParaRPr lang="en-US" dirty="0" smtClean="0"/>
          </a:p>
          <a:p>
            <a:endParaRPr lang="en-US" dirty="0" smtClean="0"/>
          </a:p>
          <a:p>
            <a:endParaRPr lang="en-US" dirty="0"/>
          </a:p>
        </p:txBody>
      </p:sp>
      <p:sp>
        <p:nvSpPr>
          <p:cNvPr id="27" name="Picture Placeholder 2"/>
          <p:cNvSpPr>
            <a:spLocks noGrp="1"/>
          </p:cNvSpPr>
          <p:nvPr>
            <p:ph type="pic" sz="quarter" idx="41"/>
          </p:nvPr>
        </p:nvSpPr>
        <p:spPr>
          <a:xfrm>
            <a:off x="7823201" y="740884"/>
            <a:ext cx="4091811" cy="5223885"/>
          </a:xfrm>
          <a:prstGeom prst="rect">
            <a:avLst/>
          </a:prstGeom>
          <a:solidFill>
            <a:schemeClr val="bg1">
              <a:lumMod val="85000"/>
            </a:schemeClr>
          </a:solidFill>
          <a:ln>
            <a:noFill/>
          </a:ln>
        </p:spPr>
        <p:txBody>
          <a:bodyPr vert="horz" lIns="121893" tIns="60946" rIns="121893" bIns="60946"/>
          <a:lstStyle>
            <a:lvl1pPr marL="0" indent="0">
              <a:buNone/>
              <a:defRPr sz="1200"/>
            </a:lvl1pPr>
          </a:lstStyle>
          <a:p>
            <a:endParaRPr lang="en-US" dirty="0" smtClean="0"/>
          </a:p>
          <a:p>
            <a:endParaRPr lang="en-US" dirty="0" smtClean="0"/>
          </a:p>
          <a:p>
            <a:endParaRPr lang="en-US" dirty="0" smtClean="0"/>
          </a:p>
          <a:p>
            <a:endParaRPr lang="en-US" dirty="0"/>
          </a:p>
        </p:txBody>
      </p:sp>
      <p:pic>
        <p:nvPicPr>
          <p:cNvPr id="9"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0" y="6473362"/>
            <a:ext cx="521016" cy="208407"/>
          </a:xfrm>
          <a:prstGeom prst="rect">
            <a:avLst/>
          </a:prstGeom>
          <a:noFill/>
          <a:ln>
            <a:noFill/>
          </a:ln>
        </p:spPr>
      </p:pic>
    </p:spTree>
    <p:extLst>
      <p:ext uri="{BB962C8B-B14F-4D97-AF65-F5344CB8AC3E}">
        <p14:creationId xmlns:p14="http://schemas.microsoft.com/office/powerpoint/2010/main" val="1421541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ackground_6">
    <p:spTree>
      <p:nvGrpSpPr>
        <p:cNvPr id="1" name=""/>
        <p:cNvGrpSpPr/>
        <p:nvPr/>
      </p:nvGrpSpPr>
      <p:grpSpPr>
        <a:xfrm>
          <a:off x="0" y="0"/>
          <a:ext cx="0" cy="0"/>
          <a:chOff x="0" y="0"/>
          <a:chExt cx="0" cy="0"/>
        </a:xfrm>
      </p:grpSpPr>
      <p:sp>
        <p:nvSpPr>
          <p:cNvPr id="11" name="Rectangle 10"/>
          <p:cNvSpPr/>
          <p:nvPr userDrawn="1"/>
        </p:nvSpPr>
        <p:spPr>
          <a:xfrm>
            <a:off x="0" y="0"/>
            <a:ext cx="12192000" cy="6858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121893" tIns="60946" rIns="121893" bIns="60946" rtlCol="0" anchor="ctr"/>
          <a:lstStyle/>
          <a:p>
            <a:pPr algn="ctr" defTabSz="609443"/>
            <a:endParaRPr lang="en-US" sz="1900" dirty="0">
              <a:solidFill>
                <a:srgbClr val="FFFFFF"/>
              </a:solidFill>
              <a:latin typeface="Arial"/>
            </a:endParaRPr>
          </a:p>
        </p:txBody>
      </p:sp>
      <p:sp>
        <p:nvSpPr>
          <p:cNvPr id="12" name="TextBox 11"/>
          <p:cNvSpPr txBox="1"/>
          <p:nvPr userDrawn="1"/>
        </p:nvSpPr>
        <p:spPr>
          <a:xfrm>
            <a:off x="11677879" y="98396"/>
            <a:ext cx="410176" cy="292384"/>
          </a:xfrm>
          <a:prstGeom prst="rect">
            <a:avLst/>
          </a:prstGeom>
          <a:noFill/>
        </p:spPr>
        <p:txBody>
          <a:bodyPr wrap="square" lIns="121893" tIns="60946" rIns="121893" bIns="60946" rtlCol="0">
            <a:spAutoFit/>
          </a:bodyPr>
          <a:lstStyle/>
          <a:p>
            <a:pPr defTabSz="609443">
              <a:defRPr/>
            </a:pPr>
            <a:fld id="{A7C6E191-867E-F74F-A8F8-B78D0795E643}" type="slidenum">
              <a:rPr lang="en-US" sz="1100" smtClean="0">
                <a:solidFill>
                  <a:srgbClr val="FFFFFF"/>
                </a:solidFill>
                <a:latin typeface="Arial"/>
                <a:cs typeface="Arial" charset="0"/>
              </a:rPr>
              <a:pPr defTabSz="609443">
                <a:defRPr/>
              </a:pPr>
              <a:t>‹#›</a:t>
            </a:fld>
            <a:endParaRPr lang="en-US" sz="1100" dirty="0" smtClean="0">
              <a:solidFill>
                <a:srgbClr val="FFFFFF"/>
              </a:solidFill>
              <a:latin typeface="Arial"/>
              <a:cs typeface="Arial" charset="0"/>
            </a:endParaRPr>
          </a:p>
        </p:txBody>
      </p:sp>
      <p:sp>
        <p:nvSpPr>
          <p:cNvPr id="13" name="TextBox 12"/>
          <p:cNvSpPr txBox="1"/>
          <p:nvPr userDrawn="1"/>
        </p:nvSpPr>
        <p:spPr>
          <a:xfrm>
            <a:off x="203213" y="98396"/>
            <a:ext cx="528137" cy="292384"/>
          </a:xfrm>
          <a:prstGeom prst="rect">
            <a:avLst/>
          </a:prstGeom>
          <a:noFill/>
        </p:spPr>
        <p:txBody>
          <a:bodyPr wrap="square" lIns="121893" tIns="60946" rIns="121893" bIns="60946" rtlCol="0">
            <a:spAutoFit/>
          </a:bodyPr>
          <a:lstStyle/>
          <a:p>
            <a:pPr defTabSz="609443"/>
            <a:r>
              <a:rPr lang="en-US" sz="1100" dirty="0" smtClean="0">
                <a:solidFill>
                  <a:srgbClr val="FFFFFF"/>
                </a:solidFill>
                <a:latin typeface="Arial"/>
                <a:cs typeface="Arial"/>
              </a:rPr>
              <a:t>IBM</a:t>
            </a:r>
            <a:endParaRPr lang="en-US" sz="1100" dirty="0">
              <a:solidFill>
                <a:srgbClr val="FFFFFF"/>
              </a:solidFill>
              <a:latin typeface="Arial"/>
              <a:cs typeface="Arial"/>
            </a:endParaRPr>
          </a:p>
        </p:txBody>
      </p:sp>
      <p:sp>
        <p:nvSpPr>
          <p:cNvPr id="15" name="TextBox 14"/>
          <p:cNvSpPr txBox="1"/>
          <p:nvPr userDrawn="1"/>
        </p:nvSpPr>
        <p:spPr>
          <a:xfrm>
            <a:off x="1661198" y="25171"/>
            <a:ext cx="1748367" cy="292384"/>
          </a:xfrm>
          <a:prstGeom prst="rect">
            <a:avLst/>
          </a:prstGeom>
          <a:noFill/>
        </p:spPr>
        <p:txBody>
          <a:bodyPr wrap="square" lIns="121893" tIns="60946" rIns="121893" bIns="60946" rtlCol="0">
            <a:spAutoFit/>
          </a:bodyPr>
          <a:lstStyle/>
          <a:p>
            <a:pPr defTabSz="609443"/>
            <a:r>
              <a:rPr lang="en-US" sz="1100" dirty="0">
                <a:solidFill>
                  <a:srgbClr val="FFFFFF"/>
                </a:solidFill>
                <a:latin typeface="Arial"/>
                <a:cs typeface="Arial"/>
              </a:rPr>
              <a:t>_</a:t>
            </a:r>
          </a:p>
        </p:txBody>
      </p:sp>
      <p:pic>
        <p:nvPicPr>
          <p:cNvPr id="7"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0" y="6473362"/>
            <a:ext cx="521016" cy="208407"/>
          </a:xfrm>
          <a:prstGeom prst="rect">
            <a:avLst/>
          </a:prstGeom>
          <a:noFill/>
          <a:ln>
            <a:noFill/>
          </a:ln>
        </p:spPr>
      </p:pic>
    </p:spTree>
    <p:extLst>
      <p:ext uri="{BB962C8B-B14F-4D97-AF65-F5344CB8AC3E}">
        <p14:creationId xmlns:p14="http://schemas.microsoft.com/office/powerpoint/2010/main" val="72118542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ackground_7">
    <p:spTree>
      <p:nvGrpSpPr>
        <p:cNvPr id="1" name=""/>
        <p:cNvGrpSpPr/>
        <p:nvPr/>
      </p:nvGrpSpPr>
      <p:grpSpPr>
        <a:xfrm>
          <a:off x="0" y="0"/>
          <a:ext cx="0" cy="0"/>
          <a:chOff x="0" y="0"/>
          <a:chExt cx="0" cy="0"/>
        </a:xfrm>
      </p:grpSpPr>
      <p:pic>
        <p:nvPicPr>
          <p:cNvPr id="2" name="Picture 1" descr="IBM_Developer_Power_point_16x9_V3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4" name="TextBox 13"/>
          <p:cNvSpPr txBox="1"/>
          <p:nvPr userDrawn="1"/>
        </p:nvSpPr>
        <p:spPr>
          <a:xfrm>
            <a:off x="11677879" y="98396"/>
            <a:ext cx="410176" cy="292384"/>
          </a:xfrm>
          <a:prstGeom prst="rect">
            <a:avLst/>
          </a:prstGeom>
          <a:noFill/>
        </p:spPr>
        <p:txBody>
          <a:bodyPr wrap="square" lIns="121893" tIns="60946" rIns="121893" bIns="60946" rtlCol="0">
            <a:spAutoFit/>
          </a:bodyPr>
          <a:lstStyle/>
          <a:p>
            <a:pPr defTabSz="609443">
              <a:defRPr/>
            </a:pPr>
            <a:fld id="{A7C6E191-867E-F74F-A8F8-B78D0795E643}" type="slidenum">
              <a:rPr lang="en-US" sz="1100" smtClean="0">
                <a:solidFill>
                  <a:srgbClr val="2D2D2D"/>
                </a:solidFill>
                <a:latin typeface="Arial"/>
                <a:cs typeface="Arial" charset="0"/>
              </a:rPr>
              <a:pPr defTabSz="609443">
                <a:defRPr/>
              </a:pPr>
              <a:t>‹#›</a:t>
            </a:fld>
            <a:endParaRPr lang="en-US" sz="1100" dirty="0" smtClean="0">
              <a:solidFill>
                <a:srgbClr val="2D2D2D"/>
              </a:solidFill>
              <a:latin typeface="Arial"/>
              <a:cs typeface="Arial" charset="0"/>
            </a:endParaRPr>
          </a:p>
        </p:txBody>
      </p:sp>
      <p:sp>
        <p:nvSpPr>
          <p:cNvPr id="19" name="TextBox 18"/>
          <p:cNvSpPr txBox="1"/>
          <p:nvPr userDrawn="1"/>
        </p:nvSpPr>
        <p:spPr>
          <a:xfrm>
            <a:off x="203213" y="98396"/>
            <a:ext cx="528137" cy="292384"/>
          </a:xfrm>
          <a:prstGeom prst="rect">
            <a:avLst/>
          </a:prstGeom>
          <a:noFill/>
        </p:spPr>
        <p:txBody>
          <a:bodyPr wrap="square" lIns="121893" tIns="60946" rIns="121893" bIns="60946" rtlCol="0">
            <a:spAutoFit/>
          </a:bodyPr>
          <a:lstStyle/>
          <a:p>
            <a:pPr defTabSz="609443"/>
            <a:r>
              <a:rPr lang="en-US" sz="1100" dirty="0" smtClean="0">
                <a:solidFill>
                  <a:srgbClr val="2D2D2D"/>
                </a:solidFill>
                <a:latin typeface="Arial"/>
                <a:cs typeface="Arial"/>
              </a:rPr>
              <a:t>IBM</a:t>
            </a:r>
            <a:endParaRPr lang="en-US" sz="1100" dirty="0">
              <a:solidFill>
                <a:srgbClr val="2D2D2D"/>
              </a:solidFill>
              <a:latin typeface="Arial"/>
              <a:cs typeface="Arial"/>
            </a:endParaRPr>
          </a:p>
        </p:txBody>
      </p:sp>
      <p:sp>
        <p:nvSpPr>
          <p:cNvPr id="22" name="TextBox 21"/>
          <p:cNvSpPr txBox="1"/>
          <p:nvPr userDrawn="1"/>
        </p:nvSpPr>
        <p:spPr>
          <a:xfrm>
            <a:off x="1661198" y="25171"/>
            <a:ext cx="1748367" cy="292384"/>
          </a:xfrm>
          <a:prstGeom prst="rect">
            <a:avLst/>
          </a:prstGeom>
          <a:noFill/>
        </p:spPr>
        <p:txBody>
          <a:bodyPr wrap="square" lIns="121893" tIns="60946" rIns="121893" bIns="60946" rtlCol="0">
            <a:spAutoFit/>
          </a:bodyPr>
          <a:lstStyle/>
          <a:p>
            <a:pPr defTabSz="609443"/>
            <a:r>
              <a:rPr lang="en-US" sz="1100" dirty="0">
                <a:solidFill>
                  <a:srgbClr val="2D2D2D"/>
                </a:solidFill>
                <a:latin typeface="Arial"/>
                <a:cs typeface="Arial"/>
              </a:rPr>
              <a:t>_</a:t>
            </a:r>
          </a:p>
        </p:txBody>
      </p:sp>
      <p:pic>
        <p:nvPicPr>
          <p:cNvPr id="6" name="Picture 53"/>
          <p:cNvPicPr>
            <a:picLocks noChangeAspect="1" noChangeArrowheads="1"/>
          </p:cNvPicPr>
          <p:nvPr userDrawn="1"/>
        </p:nvPicPr>
        <p:blipFill>
          <a:blip r:embed="rId3" cstate="screen">
            <a:extLst>
              <a:ext uri="{28A0092B-C50C-407E-A947-70E740481C1C}">
                <a14:useLocalDpi xmlns:a14="http://schemas.microsoft.com/office/drawing/2010/main"/>
              </a:ext>
            </a:extLst>
          </a:blip>
          <a:stretch>
            <a:fillRect/>
          </a:stretch>
        </p:blipFill>
        <p:spPr bwMode="auto">
          <a:xfrm rot="10800000" flipH="1" flipV="1">
            <a:off x="11511823" y="6473362"/>
            <a:ext cx="521020" cy="208407"/>
          </a:xfrm>
          <a:prstGeom prst="rect">
            <a:avLst/>
          </a:prstGeom>
          <a:noFill/>
          <a:ln>
            <a:noFill/>
          </a:ln>
        </p:spPr>
      </p:pic>
    </p:spTree>
    <p:extLst>
      <p:ext uri="{BB962C8B-B14F-4D97-AF65-F5344CB8AC3E}">
        <p14:creationId xmlns:p14="http://schemas.microsoft.com/office/powerpoint/2010/main" val="162328719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ackground_8">
    <p:spTree>
      <p:nvGrpSpPr>
        <p:cNvPr id="1" name=""/>
        <p:cNvGrpSpPr/>
        <p:nvPr/>
      </p:nvGrpSpPr>
      <p:grpSpPr>
        <a:xfrm>
          <a:off x="0" y="0"/>
          <a:ext cx="0" cy="0"/>
          <a:chOff x="0" y="0"/>
          <a:chExt cx="0" cy="0"/>
        </a:xfrm>
      </p:grpSpPr>
      <p:pic>
        <p:nvPicPr>
          <p:cNvPr id="7" name="Picture 6" descr="IBM_Developer_Power_point_16x9_V33.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7" name="Picture 53"/>
          <p:cNvPicPr>
            <a:picLocks noChangeAspect="1" noChangeArrowheads="1"/>
          </p:cNvPicPr>
          <p:nvPr userDrawn="1"/>
        </p:nvPicPr>
        <p:blipFill>
          <a:blip r:embed="rId3" cstate="screen">
            <a:extLst>
              <a:ext uri="{28A0092B-C50C-407E-A947-70E740481C1C}">
                <a14:useLocalDpi xmlns:a14="http://schemas.microsoft.com/office/drawing/2010/main"/>
              </a:ext>
            </a:extLst>
          </a:blip>
          <a:stretch>
            <a:fillRect/>
          </a:stretch>
        </p:blipFill>
        <p:spPr bwMode="auto">
          <a:xfrm rot="10800000" flipH="1" flipV="1">
            <a:off x="11511823" y="6473362"/>
            <a:ext cx="521020" cy="208407"/>
          </a:xfrm>
          <a:prstGeom prst="rect">
            <a:avLst/>
          </a:prstGeom>
          <a:noFill/>
          <a:ln>
            <a:noFill/>
          </a:ln>
        </p:spPr>
      </p:pic>
      <p:sp>
        <p:nvSpPr>
          <p:cNvPr id="14" name="TextBox 13"/>
          <p:cNvSpPr txBox="1"/>
          <p:nvPr userDrawn="1"/>
        </p:nvSpPr>
        <p:spPr>
          <a:xfrm>
            <a:off x="11677879" y="98396"/>
            <a:ext cx="410176" cy="292384"/>
          </a:xfrm>
          <a:prstGeom prst="rect">
            <a:avLst/>
          </a:prstGeom>
          <a:noFill/>
        </p:spPr>
        <p:txBody>
          <a:bodyPr wrap="square" lIns="121893" tIns="60946" rIns="121893" bIns="60946" rtlCol="0">
            <a:spAutoFit/>
          </a:bodyPr>
          <a:lstStyle/>
          <a:p>
            <a:pPr defTabSz="609443">
              <a:defRPr/>
            </a:pPr>
            <a:fld id="{A7C6E191-867E-F74F-A8F8-B78D0795E643}" type="slidenum">
              <a:rPr lang="en-US" sz="1100" smtClean="0">
                <a:solidFill>
                  <a:srgbClr val="2D2D2D"/>
                </a:solidFill>
                <a:latin typeface="Arial"/>
                <a:cs typeface="Arial" charset="0"/>
              </a:rPr>
              <a:pPr defTabSz="609443">
                <a:defRPr/>
              </a:pPr>
              <a:t>‹#›</a:t>
            </a:fld>
            <a:endParaRPr lang="en-US" sz="1100" dirty="0" smtClean="0">
              <a:solidFill>
                <a:srgbClr val="2D2D2D"/>
              </a:solidFill>
              <a:latin typeface="Arial"/>
              <a:cs typeface="Arial" charset="0"/>
            </a:endParaRPr>
          </a:p>
        </p:txBody>
      </p:sp>
      <p:sp>
        <p:nvSpPr>
          <p:cNvPr id="19" name="TextBox 18"/>
          <p:cNvSpPr txBox="1"/>
          <p:nvPr userDrawn="1"/>
        </p:nvSpPr>
        <p:spPr>
          <a:xfrm>
            <a:off x="203213" y="98396"/>
            <a:ext cx="528137" cy="292384"/>
          </a:xfrm>
          <a:prstGeom prst="rect">
            <a:avLst/>
          </a:prstGeom>
          <a:noFill/>
        </p:spPr>
        <p:txBody>
          <a:bodyPr wrap="square" lIns="121893" tIns="60946" rIns="121893" bIns="60946" rtlCol="0">
            <a:spAutoFit/>
          </a:bodyPr>
          <a:lstStyle/>
          <a:p>
            <a:pPr defTabSz="609443"/>
            <a:r>
              <a:rPr lang="en-US" sz="1100" dirty="0" smtClean="0">
                <a:solidFill>
                  <a:srgbClr val="2D2D2D"/>
                </a:solidFill>
                <a:latin typeface="Arial"/>
                <a:cs typeface="Arial"/>
              </a:rPr>
              <a:t>IBM</a:t>
            </a:r>
            <a:endParaRPr lang="en-US" sz="1100" dirty="0">
              <a:solidFill>
                <a:srgbClr val="2D2D2D"/>
              </a:solidFill>
              <a:latin typeface="Arial"/>
              <a:cs typeface="Arial"/>
            </a:endParaRPr>
          </a:p>
        </p:txBody>
      </p:sp>
      <p:sp>
        <p:nvSpPr>
          <p:cNvPr id="22" name="TextBox 21"/>
          <p:cNvSpPr txBox="1"/>
          <p:nvPr userDrawn="1"/>
        </p:nvSpPr>
        <p:spPr>
          <a:xfrm>
            <a:off x="1661198" y="25171"/>
            <a:ext cx="1748367" cy="292384"/>
          </a:xfrm>
          <a:prstGeom prst="rect">
            <a:avLst/>
          </a:prstGeom>
          <a:noFill/>
        </p:spPr>
        <p:txBody>
          <a:bodyPr wrap="square" lIns="121893" tIns="60946" rIns="121893" bIns="60946" rtlCol="0">
            <a:spAutoFit/>
          </a:bodyPr>
          <a:lstStyle/>
          <a:p>
            <a:pPr defTabSz="609443"/>
            <a:r>
              <a:rPr lang="en-US" sz="1100" dirty="0">
                <a:solidFill>
                  <a:srgbClr val="2D2D2D"/>
                </a:solidFill>
                <a:latin typeface="Arial"/>
                <a:cs typeface="Arial"/>
              </a:rPr>
              <a:t>_</a:t>
            </a:r>
          </a:p>
        </p:txBody>
      </p:sp>
    </p:spTree>
    <p:extLst>
      <p:ext uri="{BB962C8B-B14F-4D97-AF65-F5344CB8AC3E}">
        <p14:creationId xmlns:p14="http://schemas.microsoft.com/office/powerpoint/2010/main" val="67032780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ackground_9">
    <p:spTree>
      <p:nvGrpSpPr>
        <p:cNvPr id="1" name=""/>
        <p:cNvGrpSpPr/>
        <p:nvPr/>
      </p:nvGrpSpPr>
      <p:grpSpPr>
        <a:xfrm>
          <a:off x="0" y="0"/>
          <a:ext cx="0" cy="0"/>
          <a:chOff x="0" y="0"/>
          <a:chExt cx="0" cy="0"/>
        </a:xfrm>
      </p:grpSpPr>
      <p:pic>
        <p:nvPicPr>
          <p:cNvPr id="4" name="Picture 3" descr="IBM_Developer_Power_point_16x9_V34.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TextBox 11"/>
          <p:cNvSpPr txBox="1"/>
          <p:nvPr userDrawn="1"/>
        </p:nvSpPr>
        <p:spPr>
          <a:xfrm>
            <a:off x="11677879" y="98396"/>
            <a:ext cx="410176" cy="292384"/>
          </a:xfrm>
          <a:prstGeom prst="rect">
            <a:avLst/>
          </a:prstGeom>
          <a:noFill/>
        </p:spPr>
        <p:txBody>
          <a:bodyPr wrap="square" lIns="121893" tIns="60946" rIns="121893" bIns="60946" rtlCol="0">
            <a:spAutoFit/>
          </a:bodyPr>
          <a:lstStyle/>
          <a:p>
            <a:pPr defTabSz="609443">
              <a:defRPr/>
            </a:pPr>
            <a:fld id="{A7C6E191-867E-F74F-A8F8-B78D0795E643}" type="slidenum">
              <a:rPr lang="en-US" sz="1100" smtClean="0">
                <a:solidFill>
                  <a:srgbClr val="FFFFFF"/>
                </a:solidFill>
                <a:latin typeface="Arial"/>
                <a:cs typeface="Arial" charset="0"/>
              </a:rPr>
              <a:pPr defTabSz="609443">
                <a:defRPr/>
              </a:pPr>
              <a:t>‹#›</a:t>
            </a:fld>
            <a:endParaRPr lang="en-US" sz="1100" dirty="0" smtClean="0">
              <a:solidFill>
                <a:srgbClr val="FFFFFF"/>
              </a:solidFill>
              <a:latin typeface="Arial"/>
              <a:cs typeface="Arial" charset="0"/>
            </a:endParaRPr>
          </a:p>
        </p:txBody>
      </p:sp>
      <p:sp>
        <p:nvSpPr>
          <p:cNvPr id="13" name="TextBox 12"/>
          <p:cNvSpPr txBox="1"/>
          <p:nvPr userDrawn="1"/>
        </p:nvSpPr>
        <p:spPr>
          <a:xfrm>
            <a:off x="203213" y="98396"/>
            <a:ext cx="528137" cy="292384"/>
          </a:xfrm>
          <a:prstGeom prst="rect">
            <a:avLst/>
          </a:prstGeom>
          <a:noFill/>
        </p:spPr>
        <p:txBody>
          <a:bodyPr wrap="square" lIns="121893" tIns="60946" rIns="121893" bIns="60946" rtlCol="0">
            <a:spAutoFit/>
          </a:bodyPr>
          <a:lstStyle/>
          <a:p>
            <a:pPr defTabSz="609443"/>
            <a:r>
              <a:rPr lang="en-US" sz="1100" dirty="0" smtClean="0">
                <a:solidFill>
                  <a:srgbClr val="FFFFFF"/>
                </a:solidFill>
                <a:latin typeface="Arial"/>
                <a:cs typeface="Arial"/>
              </a:rPr>
              <a:t>IBM</a:t>
            </a:r>
            <a:endParaRPr lang="en-US" sz="1100" dirty="0">
              <a:solidFill>
                <a:srgbClr val="FFFFFF"/>
              </a:solidFill>
              <a:latin typeface="Arial"/>
              <a:cs typeface="Arial"/>
            </a:endParaRPr>
          </a:p>
        </p:txBody>
      </p:sp>
      <p:sp>
        <p:nvSpPr>
          <p:cNvPr id="15" name="TextBox 14"/>
          <p:cNvSpPr txBox="1"/>
          <p:nvPr userDrawn="1"/>
        </p:nvSpPr>
        <p:spPr>
          <a:xfrm>
            <a:off x="1661198" y="25171"/>
            <a:ext cx="1748367" cy="292384"/>
          </a:xfrm>
          <a:prstGeom prst="rect">
            <a:avLst/>
          </a:prstGeom>
          <a:noFill/>
        </p:spPr>
        <p:txBody>
          <a:bodyPr wrap="square" lIns="121893" tIns="60946" rIns="121893" bIns="60946" rtlCol="0">
            <a:spAutoFit/>
          </a:bodyPr>
          <a:lstStyle/>
          <a:p>
            <a:pPr defTabSz="609443"/>
            <a:r>
              <a:rPr lang="en-US" sz="1100" dirty="0">
                <a:solidFill>
                  <a:srgbClr val="FFFFFF"/>
                </a:solidFill>
                <a:latin typeface="Arial"/>
                <a:cs typeface="Arial"/>
              </a:rPr>
              <a:t>_</a:t>
            </a:r>
          </a:p>
        </p:txBody>
      </p:sp>
      <p:pic>
        <p:nvPicPr>
          <p:cNvPr id="7" name="Picture 53"/>
          <p:cNvPicPr>
            <a:picLocks noChangeAspect="1" noChangeArrowheads="1"/>
          </p:cNvPicPr>
          <p:nvPr userDrawn="1"/>
        </p:nvPicPr>
        <p:blipFill>
          <a:blip r:embed="rId3" cstate="screen">
            <a:extLst>
              <a:ext uri="{28A0092B-C50C-407E-A947-70E740481C1C}">
                <a14:useLocalDpi xmlns:a14="http://schemas.microsoft.com/office/drawing/2010/main"/>
              </a:ext>
            </a:extLst>
          </a:blip>
          <a:stretch>
            <a:fillRect/>
          </a:stretch>
        </p:blipFill>
        <p:spPr bwMode="auto">
          <a:xfrm rot="10800000" flipH="1" flipV="1">
            <a:off x="11511820" y="6473362"/>
            <a:ext cx="521016" cy="208407"/>
          </a:xfrm>
          <a:prstGeom prst="rect">
            <a:avLst/>
          </a:prstGeom>
          <a:noFill/>
          <a:ln>
            <a:noFill/>
          </a:ln>
        </p:spPr>
      </p:pic>
    </p:spTree>
    <p:extLst>
      <p:ext uri="{BB962C8B-B14F-4D97-AF65-F5344CB8AC3E}">
        <p14:creationId xmlns:p14="http://schemas.microsoft.com/office/powerpoint/2010/main" val="296847553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ackground_10">
    <p:spTree>
      <p:nvGrpSpPr>
        <p:cNvPr id="1" name=""/>
        <p:cNvGrpSpPr/>
        <p:nvPr/>
      </p:nvGrpSpPr>
      <p:grpSpPr>
        <a:xfrm>
          <a:off x="0" y="0"/>
          <a:ext cx="0" cy="0"/>
          <a:chOff x="0" y="0"/>
          <a:chExt cx="0" cy="0"/>
        </a:xfrm>
      </p:grpSpPr>
      <p:pic>
        <p:nvPicPr>
          <p:cNvPr id="4" name="Picture 3" descr="IBM_Developer_Power_point_16x9_V3.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TextBox 11"/>
          <p:cNvSpPr txBox="1"/>
          <p:nvPr userDrawn="1"/>
        </p:nvSpPr>
        <p:spPr>
          <a:xfrm>
            <a:off x="11677879" y="98396"/>
            <a:ext cx="410176" cy="292384"/>
          </a:xfrm>
          <a:prstGeom prst="rect">
            <a:avLst/>
          </a:prstGeom>
          <a:noFill/>
        </p:spPr>
        <p:txBody>
          <a:bodyPr wrap="square" lIns="121893" tIns="60946" rIns="121893" bIns="60946" rtlCol="0">
            <a:spAutoFit/>
          </a:bodyPr>
          <a:lstStyle/>
          <a:p>
            <a:pPr defTabSz="609443">
              <a:defRPr/>
            </a:pPr>
            <a:fld id="{A7C6E191-867E-F74F-A8F8-B78D0795E643}" type="slidenum">
              <a:rPr lang="en-US" sz="1100" smtClean="0">
                <a:solidFill>
                  <a:srgbClr val="FFFFFF"/>
                </a:solidFill>
                <a:latin typeface="Arial"/>
                <a:cs typeface="Arial" charset="0"/>
              </a:rPr>
              <a:pPr defTabSz="609443">
                <a:defRPr/>
              </a:pPr>
              <a:t>‹#›</a:t>
            </a:fld>
            <a:endParaRPr lang="en-US" sz="1100" dirty="0" smtClean="0">
              <a:solidFill>
                <a:srgbClr val="FFFFFF"/>
              </a:solidFill>
              <a:latin typeface="Arial"/>
              <a:cs typeface="Arial" charset="0"/>
            </a:endParaRPr>
          </a:p>
        </p:txBody>
      </p:sp>
      <p:sp>
        <p:nvSpPr>
          <p:cNvPr id="13" name="TextBox 12"/>
          <p:cNvSpPr txBox="1"/>
          <p:nvPr userDrawn="1"/>
        </p:nvSpPr>
        <p:spPr>
          <a:xfrm>
            <a:off x="203213" y="98396"/>
            <a:ext cx="528137" cy="292384"/>
          </a:xfrm>
          <a:prstGeom prst="rect">
            <a:avLst/>
          </a:prstGeom>
          <a:noFill/>
        </p:spPr>
        <p:txBody>
          <a:bodyPr wrap="square" lIns="121893" tIns="60946" rIns="121893" bIns="60946" rtlCol="0">
            <a:spAutoFit/>
          </a:bodyPr>
          <a:lstStyle/>
          <a:p>
            <a:pPr defTabSz="609443"/>
            <a:r>
              <a:rPr lang="en-US" sz="1100" dirty="0" smtClean="0">
                <a:solidFill>
                  <a:srgbClr val="FFFFFF"/>
                </a:solidFill>
                <a:latin typeface="Arial"/>
                <a:cs typeface="Arial"/>
              </a:rPr>
              <a:t>IBM</a:t>
            </a:r>
            <a:endParaRPr lang="en-US" sz="1100" dirty="0">
              <a:solidFill>
                <a:srgbClr val="FFFFFF"/>
              </a:solidFill>
              <a:latin typeface="Arial"/>
              <a:cs typeface="Arial"/>
            </a:endParaRPr>
          </a:p>
        </p:txBody>
      </p:sp>
      <p:sp>
        <p:nvSpPr>
          <p:cNvPr id="15" name="TextBox 14"/>
          <p:cNvSpPr txBox="1"/>
          <p:nvPr userDrawn="1"/>
        </p:nvSpPr>
        <p:spPr>
          <a:xfrm>
            <a:off x="1661198" y="25171"/>
            <a:ext cx="1748367" cy="292384"/>
          </a:xfrm>
          <a:prstGeom prst="rect">
            <a:avLst/>
          </a:prstGeom>
          <a:noFill/>
        </p:spPr>
        <p:txBody>
          <a:bodyPr wrap="square" lIns="121893" tIns="60946" rIns="121893" bIns="60946" rtlCol="0">
            <a:spAutoFit/>
          </a:bodyPr>
          <a:lstStyle/>
          <a:p>
            <a:pPr defTabSz="609443"/>
            <a:r>
              <a:rPr lang="en-US" sz="1100" dirty="0">
                <a:solidFill>
                  <a:srgbClr val="FFFFFF"/>
                </a:solidFill>
                <a:latin typeface="Arial"/>
                <a:cs typeface="Arial"/>
              </a:rPr>
              <a:t>_</a:t>
            </a:r>
          </a:p>
        </p:txBody>
      </p:sp>
      <p:pic>
        <p:nvPicPr>
          <p:cNvPr id="7" name="Picture 53"/>
          <p:cNvPicPr>
            <a:picLocks noChangeAspect="1" noChangeArrowheads="1"/>
          </p:cNvPicPr>
          <p:nvPr userDrawn="1"/>
        </p:nvPicPr>
        <p:blipFill>
          <a:blip r:embed="rId3" cstate="screen">
            <a:extLst>
              <a:ext uri="{28A0092B-C50C-407E-A947-70E740481C1C}">
                <a14:useLocalDpi xmlns:a14="http://schemas.microsoft.com/office/drawing/2010/main"/>
              </a:ext>
            </a:extLst>
          </a:blip>
          <a:stretch>
            <a:fillRect/>
          </a:stretch>
        </p:blipFill>
        <p:spPr bwMode="auto">
          <a:xfrm rot="10800000" flipH="1" flipV="1">
            <a:off x="11511820" y="6473362"/>
            <a:ext cx="521016" cy="208407"/>
          </a:xfrm>
          <a:prstGeom prst="rect">
            <a:avLst/>
          </a:prstGeom>
          <a:noFill/>
          <a:ln>
            <a:noFill/>
          </a:ln>
        </p:spPr>
      </p:pic>
    </p:spTree>
    <p:extLst>
      <p:ext uri="{BB962C8B-B14F-4D97-AF65-F5344CB8AC3E}">
        <p14:creationId xmlns:p14="http://schemas.microsoft.com/office/powerpoint/2010/main" val="377142844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ackground_11">
    <p:spTree>
      <p:nvGrpSpPr>
        <p:cNvPr id="1" name=""/>
        <p:cNvGrpSpPr/>
        <p:nvPr/>
      </p:nvGrpSpPr>
      <p:grpSpPr>
        <a:xfrm>
          <a:off x="0" y="0"/>
          <a:ext cx="0" cy="0"/>
          <a:chOff x="0" y="0"/>
          <a:chExt cx="0" cy="0"/>
        </a:xfrm>
      </p:grpSpPr>
      <p:sp>
        <p:nvSpPr>
          <p:cNvPr id="11" name="Rectangle 10"/>
          <p:cNvSpPr/>
          <p:nvPr userDrawn="1"/>
        </p:nvSpPr>
        <p:spPr>
          <a:xfrm>
            <a:off x="0" y="0"/>
            <a:ext cx="12192000" cy="685800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lIns="121893" tIns="60946" rIns="121893" bIns="60946" rtlCol="0" anchor="ctr"/>
          <a:lstStyle/>
          <a:p>
            <a:pPr algn="ctr" defTabSz="609443"/>
            <a:endParaRPr lang="en-US" sz="1900" dirty="0">
              <a:solidFill>
                <a:srgbClr val="FFFFFF"/>
              </a:solidFill>
              <a:latin typeface="Arial"/>
            </a:endParaRPr>
          </a:p>
        </p:txBody>
      </p:sp>
      <p:sp>
        <p:nvSpPr>
          <p:cNvPr id="12" name="TextBox 11"/>
          <p:cNvSpPr txBox="1"/>
          <p:nvPr userDrawn="1"/>
        </p:nvSpPr>
        <p:spPr>
          <a:xfrm>
            <a:off x="11677879" y="98396"/>
            <a:ext cx="410176" cy="292384"/>
          </a:xfrm>
          <a:prstGeom prst="rect">
            <a:avLst/>
          </a:prstGeom>
          <a:noFill/>
        </p:spPr>
        <p:txBody>
          <a:bodyPr wrap="square" lIns="121893" tIns="60946" rIns="121893" bIns="60946" rtlCol="0">
            <a:spAutoFit/>
          </a:bodyPr>
          <a:lstStyle/>
          <a:p>
            <a:pPr defTabSz="609443">
              <a:defRPr/>
            </a:pPr>
            <a:fld id="{A7C6E191-867E-F74F-A8F8-B78D0795E643}" type="slidenum">
              <a:rPr lang="en-US" sz="1100" smtClean="0">
                <a:solidFill>
                  <a:srgbClr val="FFFFFF"/>
                </a:solidFill>
                <a:latin typeface="Arial"/>
                <a:cs typeface="Arial" charset="0"/>
              </a:rPr>
              <a:pPr defTabSz="609443">
                <a:defRPr/>
              </a:pPr>
              <a:t>‹#›</a:t>
            </a:fld>
            <a:endParaRPr lang="en-US" sz="1100" dirty="0" smtClean="0">
              <a:solidFill>
                <a:srgbClr val="FFFFFF"/>
              </a:solidFill>
              <a:latin typeface="Arial"/>
              <a:cs typeface="Arial" charset="0"/>
            </a:endParaRPr>
          </a:p>
        </p:txBody>
      </p:sp>
      <p:sp>
        <p:nvSpPr>
          <p:cNvPr id="13" name="TextBox 12"/>
          <p:cNvSpPr txBox="1"/>
          <p:nvPr userDrawn="1"/>
        </p:nvSpPr>
        <p:spPr>
          <a:xfrm>
            <a:off x="203213" y="98396"/>
            <a:ext cx="528137" cy="292384"/>
          </a:xfrm>
          <a:prstGeom prst="rect">
            <a:avLst/>
          </a:prstGeom>
          <a:noFill/>
        </p:spPr>
        <p:txBody>
          <a:bodyPr wrap="square" lIns="121893" tIns="60946" rIns="121893" bIns="60946" rtlCol="0">
            <a:spAutoFit/>
          </a:bodyPr>
          <a:lstStyle/>
          <a:p>
            <a:pPr defTabSz="609443"/>
            <a:r>
              <a:rPr lang="en-US" sz="1100" dirty="0" smtClean="0">
                <a:solidFill>
                  <a:srgbClr val="FFFFFF"/>
                </a:solidFill>
                <a:latin typeface="Arial"/>
                <a:cs typeface="Arial"/>
              </a:rPr>
              <a:t>IBM</a:t>
            </a:r>
            <a:endParaRPr lang="en-US" sz="1100" dirty="0">
              <a:solidFill>
                <a:srgbClr val="FFFFFF"/>
              </a:solidFill>
              <a:latin typeface="Arial"/>
              <a:cs typeface="Arial"/>
            </a:endParaRPr>
          </a:p>
        </p:txBody>
      </p:sp>
      <p:sp>
        <p:nvSpPr>
          <p:cNvPr id="15" name="TextBox 14"/>
          <p:cNvSpPr txBox="1"/>
          <p:nvPr userDrawn="1"/>
        </p:nvSpPr>
        <p:spPr>
          <a:xfrm>
            <a:off x="1661198" y="25171"/>
            <a:ext cx="1748367" cy="292384"/>
          </a:xfrm>
          <a:prstGeom prst="rect">
            <a:avLst/>
          </a:prstGeom>
          <a:noFill/>
        </p:spPr>
        <p:txBody>
          <a:bodyPr wrap="square" lIns="121893" tIns="60946" rIns="121893" bIns="60946" rtlCol="0">
            <a:spAutoFit/>
          </a:bodyPr>
          <a:lstStyle/>
          <a:p>
            <a:pPr defTabSz="609443"/>
            <a:r>
              <a:rPr lang="en-US" sz="1100" dirty="0">
                <a:solidFill>
                  <a:srgbClr val="FFFFFF"/>
                </a:solidFill>
                <a:latin typeface="Arial"/>
                <a:cs typeface="Arial"/>
              </a:rPr>
              <a:t>_</a:t>
            </a:r>
          </a:p>
        </p:txBody>
      </p:sp>
      <p:pic>
        <p:nvPicPr>
          <p:cNvPr id="7"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0" y="6473362"/>
            <a:ext cx="521016" cy="208407"/>
          </a:xfrm>
          <a:prstGeom prst="rect">
            <a:avLst/>
          </a:prstGeom>
          <a:noFill/>
          <a:ln>
            <a:noFill/>
          </a:ln>
        </p:spPr>
      </p:pic>
    </p:spTree>
    <p:extLst>
      <p:ext uri="{BB962C8B-B14F-4D97-AF65-F5344CB8AC3E}">
        <p14:creationId xmlns:p14="http://schemas.microsoft.com/office/powerpoint/2010/main" val="278988265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ackground_12">
    <p:spTree>
      <p:nvGrpSpPr>
        <p:cNvPr id="1" name=""/>
        <p:cNvGrpSpPr/>
        <p:nvPr/>
      </p:nvGrpSpPr>
      <p:grpSpPr>
        <a:xfrm>
          <a:off x="0" y="0"/>
          <a:ext cx="0" cy="0"/>
          <a:chOff x="0" y="0"/>
          <a:chExt cx="0" cy="0"/>
        </a:xfrm>
      </p:grpSpPr>
      <p:sp>
        <p:nvSpPr>
          <p:cNvPr id="11" name="Rectangle 10"/>
          <p:cNvSpPr/>
          <p:nvPr userDrawn="1"/>
        </p:nvSpPr>
        <p:spPr>
          <a:xfrm>
            <a:off x="0" y="0"/>
            <a:ext cx="12192000" cy="6858000"/>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lIns="121893" tIns="60946" rIns="121893" bIns="60946" rtlCol="0" anchor="ctr"/>
          <a:lstStyle/>
          <a:p>
            <a:pPr algn="ctr" defTabSz="609443"/>
            <a:endParaRPr lang="en-US" sz="1900" dirty="0">
              <a:solidFill>
                <a:srgbClr val="FFFFFF"/>
              </a:solidFill>
              <a:latin typeface="Arial"/>
            </a:endParaRPr>
          </a:p>
        </p:txBody>
      </p:sp>
      <p:sp>
        <p:nvSpPr>
          <p:cNvPr id="12" name="TextBox 11"/>
          <p:cNvSpPr txBox="1"/>
          <p:nvPr userDrawn="1"/>
        </p:nvSpPr>
        <p:spPr>
          <a:xfrm>
            <a:off x="11677879" y="98396"/>
            <a:ext cx="410176" cy="292384"/>
          </a:xfrm>
          <a:prstGeom prst="rect">
            <a:avLst/>
          </a:prstGeom>
          <a:noFill/>
        </p:spPr>
        <p:txBody>
          <a:bodyPr wrap="square" lIns="121893" tIns="60946" rIns="121893" bIns="60946" rtlCol="0">
            <a:spAutoFit/>
          </a:bodyPr>
          <a:lstStyle/>
          <a:p>
            <a:pPr defTabSz="609443">
              <a:defRPr/>
            </a:pPr>
            <a:fld id="{A7C6E191-867E-F74F-A8F8-B78D0795E643}" type="slidenum">
              <a:rPr lang="en-US" sz="1100" smtClean="0">
                <a:solidFill>
                  <a:srgbClr val="FFFFFF"/>
                </a:solidFill>
                <a:latin typeface="Arial"/>
                <a:cs typeface="Arial" charset="0"/>
              </a:rPr>
              <a:pPr defTabSz="609443">
                <a:defRPr/>
              </a:pPr>
              <a:t>‹#›</a:t>
            </a:fld>
            <a:endParaRPr lang="en-US" sz="1100" dirty="0" smtClean="0">
              <a:solidFill>
                <a:srgbClr val="FFFFFF"/>
              </a:solidFill>
              <a:latin typeface="Arial"/>
              <a:cs typeface="Arial" charset="0"/>
            </a:endParaRPr>
          </a:p>
        </p:txBody>
      </p:sp>
      <p:sp>
        <p:nvSpPr>
          <p:cNvPr id="13" name="TextBox 12"/>
          <p:cNvSpPr txBox="1"/>
          <p:nvPr userDrawn="1"/>
        </p:nvSpPr>
        <p:spPr>
          <a:xfrm>
            <a:off x="203213" y="98396"/>
            <a:ext cx="528137" cy="292384"/>
          </a:xfrm>
          <a:prstGeom prst="rect">
            <a:avLst/>
          </a:prstGeom>
          <a:noFill/>
        </p:spPr>
        <p:txBody>
          <a:bodyPr wrap="square" lIns="121893" tIns="60946" rIns="121893" bIns="60946" rtlCol="0">
            <a:spAutoFit/>
          </a:bodyPr>
          <a:lstStyle/>
          <a:p>
            <a:pPr defTabSz="609443"/>
            <a:r>
              <a:rPr lang="en-US" sz="1100" dirty="0" smtClean="0">
                <a:solidFill>
                  <a:srgbClr val="FFFFFF"/>
                </a:solidFill>
                <a:latin typeface="Arial"/>
                <a:cs typeface="Arial"/>
              </a:rPr>
              <a:t>IBM</a:t>
            </a:r>
            <a:endParaRPr lang="en-US" sz="1100" dirty="0">
              <a:solidFill>
                <a:srgbClr val="FFFFFF"/>
              </a:solidFill>
              <a:latin typeface="Arial"/>
              <a:cs typeface="Arial"/>
            </a:endParaRPr>
          </a:p>
        </p:txBody>
      </p:sp>
      <p:sp>
        <p:nvSpPr>
          <p:cNvPr id="15" name="TextBox 14"/>
          <p:cNvSpPr txBox="1"/>
          <p:nvPr userDrawn="1"/>
        </p:nvSpPr>
        <p:spPr>
          <a:xfrm>
            <a:off x="1661198" y="25171"/>
            <a:ext cx="1748367" cy="292384"/>
          </a:xfrm>
          <a:prstGeom prst="rect">
            <a:avLst/>
          </a:prstGeom>
          <a:noFill/>
        </p:spPr>
        <p:txBody>
          <a:bodyPr wrap="square" lIns="121893" tIns="60946" rIns="121893" bIns="60946" rtlCol="0">
            <a:spAutoFit/>
          </a:bodyPr>
          <a:lstStyle/>
          <a:p>
            <a:pPr defTabSz="609443"/>
            <a:r>
              <a:rPr lang="en-US" sz="1100" dirty="0">
                <a:solidFill>
                  <a:srgbClr val="FFFFFF"/>
                </a:solidFill>
                <a:latin typeface="Arial"/>
                <a:cs typeface="Arial"/>
              </a:rPr>
              <a:t>_</a:t>
            </a:r>
          </a:p>
        </p:txBody>
      </p:sp>
      <p:pic>
        <p:nvPicPr>
          <p:cNvPr id="25"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0" y="6473362"/>
            <a:ext cx="521016" cy="208407"/>
          </a:xfrm>
          <a:prstGeom prst="rect">
            <a:avLst/>
          </a:prstGeom>
          <a:noFill/>
          <a:ln>
            <a:noFill/>
          </a:ln>
        </p:spPr>
      </p:pic>
    </p:spTree>
    <p:extLst>
      <p:ext uri="{BB962C8B-B14F-4D97-AF65-F5344CB8AC3E}">
        <p14:creationId xmlns:p14="http://schemas.microsoft.com/office/powerpoint/2010/main" val="2211023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4D5FDA-05BC-2E4E-BA6A-228D20886488}" type="datetimeFigureOut">
              <a:rPr lang="en-US" smtClean="0"/>
              <a:t>10/19/15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E35CD4-B779-A340-856B-FC8D09C7BAB7}" type="slidenum">
              <a:rPr lang="en-US" smtClean="0"/>
              <a:t>‹#›</a:t>
            </a:fld>
            <a:endParaRPr lang="en-US"/>
          </a:p>
        </p:txBody>
      </p:sp>
    </p:spTree>
    <p:extLst>
      <p:ext uri="{BB962C8B-B14F-4D97-AF65-F5344CB8AC3E}">
        <p14:creationId xmlns:p14="http://schemas.microsoft.com/office/powerpoint/2010/main" val="200105958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ackground_1">
    <p:spTree>
      <p:nvGrpSpPr>
        <p:cNvPr id="1" name=""/>
        <p:cNvGrpSpPr/>
        <p:nvPr/>
      </p:nvGrpSpPr>
      <p:grpSpPr>
        <a:xfrm>
          <a:off x="0" y="0"/>
          <a:ext cx="0" cy="0"/>
          <a:chOff x="0" y="0"/>
          <a:chExt cx="0" cy="0"/>
        </a:xfrm>
      </p:grpSpPr>
      <p:sp>
        <p:nvSpPr>
          <p:cNvPr id="27" name="Rectangle 26"/>
          <p:cNvSpPr/>
          <p:nvPr userDrawn="1"/>
        </p:nvSpPr>
        <p:spPr>
          <a:xfrm>
            <a:off x="0" y="0"/>
            <a:ext cx="12192000" cy="6858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121898" tIns="60949" rIns="121898" bIns="60949" rtlCol="0" anchor="ctr"/>
          <a:lstStyle/>
          <a:p>
            <a:pPr algn="ctr" defTabSz="609475"/>
            <a:endParaRPr lang="en-US" sz="2400" dirty="0">
              <a:solidFill>
                <a:srgbClr val="2D2D40"/>
              </a:solidFill>
              <a:latin typeface="Arial"/>
            </a:endParaRPr>
          </a:p>
        </p:txBody>
      </p:sp>
      <p:sp>
        <p:nvSpPr>
          <p:cNvPr id="14" name="TextBox 13"/>
          <p:cNvSpPr txBox="1"/>
          <p:nvPr userDrawn="1"/>
        </p:nvSpPr>
        <p:spPr>
          <a:xfrm>
            <a:off x="11677879" y="98396"/>
            <a:ext cx="410176" cy="292384"/>
          </a:xfrm>
          <a:prstGeom prst="rect">
            <a:avLst/>
          </a:prstGeom>
          <a:noFill/>
        </p:spPr>
        <p:txBody>
          <a:bodyPr wrap="square" lIns="121898" tIns="60949" rIns="121898" bIns="60949" rtlCol="0">
            <a:spAutoFit/>
          </a:bodyPr>
          <a:lstStyle/>
          <a:p>
            <a:pPr defTabSz="609475">
              <a:defRPr/>
            </a:pPr>
            <a:fld id="{A7C6E191-867E-F74F-A8F8-B78D0795E643}" type="slidenum">
              <a:rPr lang="en-US" sz="1100" smtClean="0">
                <a:solidFill>
                  <a:srgbClr val="FFFFFF"/>
                </a:solidFill>
                <a:latin typeface="Arial"/>
              </a:rPr>
              <a:pPr defTabSz="609475">
                <a:defRPr/>
              </a:pPr>
              <a:t>‹#›</a:t>
            </a:fld>
            <a:endParaRPr lang="en-US" sz="1100" dirty="0" smtClean="0">
              <a:solidFill>
                <a:srgbClr val="FFFFFF"/>
              </a:solidFill>
              <a:latin typeface="Arial"/>
            </a:endParaRPr>
          </a:p>
        </p:txBody>
      </p:sp>
      <p:sp>
        <p:nvSpPr>
          <p:cNvPr id="37" name="TextBox 36"/>
          <p:cNvSpPr txBox="1"/>
          <p:nvPr userDrawn="1"/>
        </p:nvSpPr>
        <p:spPr>
          <a:xfrm>
            <a:off x="203210" y="98396"/>
            <a:ext cx="528137" cy="292384"/>
          </a:xfrm>
          <a:prstGeom prst="rect">
            <a:avLst/>
          </a:prstGeom>
          <a:noFill/>
        </p:spPr>
        <p:txBody>
          <a:bodyPr wrap="square" lIns="121898" tIns="60949" rIns="121898" bIns="60949" rtlCol="0">
            <a:spAutoFit/>
          </a:bodyPr>
          <a:lstStyle/>
          <a:p>
            <a:pPr defTabSz="609475"/>
            <a:r>
              <a:rPr lang="en-US" sz="1100" dirty="0" smtClean="0">
                <a:solidFill>
                  <a:srgbClr val="FFFFFF"/>
                </a:solidFill>
                <a:latin typeface="Arial"/>
                <a:cs typeface="Arial"/>
              </a:rPr>
              <a:t>IBM</a:t>
            </a:r>
            <a:endParaRPr lang="en-US" sz="1100" dirty="0">
              <a:solidFill>
                <a:srgbClr val="FFFFFF"/>
              </a:solidFill>
              <a:latin typeface="Arial"/>
              <a:cs typeface="Arial"/>
            </a:endParaRPr>
          </a:p>
        </p:txBody>
      </p:sp>
      <p:sp>
        <p:nvSpPr>
          <p:cNvPr id="39" name="TextBox 38"/>
          <p:cNvSpPr txBox="1"/>
          <p:nvPr userDrawn="1"/>
        </p:nvSpPr>
        <p:spPr>
          <a:xfrm>
            <a:off x="1661195" y="25171"/>
            <a:ext cx="1748367" cy="292384"/>
          </a:xfrm>
          <a:prstGeom prst="rect">
            <a:avLst/>
          </a:prstGeom>
          <a:noFill/>
        </p:spPr>
        <p:txBody>
          <a:bodyPr wrap="square" lIns="121898" tIns="60949" rIns="121898" bIns="60949" rtlCol="0">
            <a:spAutoFit/>
          </a:bodyPr>
          <a:lstStyle/>
          <a:p>
            <a:pPr defTabSz="609475"/>
            <a:r>
              <a:rPr lang="en-US" sz="1100" dirty="0">
                <a:solidFill>
                  <a:srgbClr val="FFFFFF"/>
                </a:solidFill>
                <a:latin typeface="Arial"/>
                <a:cs typeface="Arial"/>
              </a:rPr>
              <a:t>_</a:t>
            </a:r>
          </a:p>
        </p:txBody>
      </p:sp>
      <p:pic>
        <p:nvPicPr>
          <p:cNvPr id="6"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0" y="6473359"/>
            <a:ext cx="521016" cy="208407"/>
          </a:xfrm>
          <a:prstGeom prst="rect">
            <a:avLst/>
          </a:prstGeom>
          <a:noFill/>
          <a:ln>
            <a:noFill/>
          </a:ln>
        </p:spPr>
      </p:pic>
    </p:spTree>
    <p:extLst>
      <p:ext uri="{BB962C8B-B14F-4D97-AF65-F5344CB8AC3E}">
        <p14:creationId xmlns:p14="http://schemas.microsoft.com/office/powerpoint/2010/main" val="97087714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ackground_2">
    <p:spTree>
      <p:nvGrpSpPr>
        <p:cNvPr id="1" name=""/>
        <p:cNvGrpSpPr/>
        <p:nvPr/>
      </p:nvGrpSpPr>
      <p:grpSpPr>
        <a:xfrm>
          <a:off x="0" y="0"/>
          <a:ext cx="0" cy="0"/>
          <a:chOff x="0" y="0"/>
          <a:chExt cx="0" cy="0"/>
        </a:xfrm>
      </p:grpSpPr>
      <p:sp>
        <p:nvSpPr>
          <p:cNvPr id="14" name="TextBox 13"/>
          <p:cNvSpPr txBox="1"/>
          <p:nvPr userDrawn="1"/>
        </p:nvSpPr>
        <p:spPr>
          <a:xfrm>
            <a:off x="11677879" y="98396"/>
            <a:ext cx="410176" cy="292384"/>
          </a:xfrm>
          <a:prstGeom prst="rect">
            <a:avLst/>
          </a:prstGeom>
          <a:noFill/>
        </p:spPr>
        <p:txBody>
          <a:bodyPr wrap="square" lIns="121898" tIns="60949" rIns="121898" bIns="60949" rtlCol="0">
            <a:spAutoFit/>
          </a:bodyPr>
          <a:lstStyle/>
          <a:p>
            <a:pPr defTabSz="609475">
              <a:defRPr/>
            </a:pPr>
            <a:fld id="{A7C6E191-867E-F74F-A8F8-B78D0795E643}" type="slidenum">
              <a:rPr lang="en-US" sz="1100" smtClean="0">
                <a:solidFill>
                  <a:srgbClr val="2D2D2D"/>
                </a:solidFill>
                <a:latin typeface="Arial"/>
              </a:rPr>
              <a:pPr defTabSz="609475">
                <a:defRPr/>
              </a:pPr>
              <a:t>‹#›</a:t>
            </a:fld>
            <a:endParaRPr lang="en-US" sz="1100" dirty="0" smtClean="0">
              <a:solidFill>
                <a:srgbClr val="2D2D2D"/>
              </a:solidFill>
              <a:latin typeface="Arial"/>
            </a:endParaRPr>
          </a:p>
        </p:txBody>
      </p:sp>
      <p:sp>
        <p:nvSpPr>
          <p:cNvPr id="37" name="TextBox 36"/>
          <p:cNvSpPr txBox="1"/>
          <p:nvPr userDrawn="1"/>
        </p:nvSpPr>
        <p:spPr>
          <a:xfrm>
            <a:off x="203210" y="98396"/>
            <a:ext cx="528137" cy="292384"/>
          </a:xfrm>
          <a:prstGeom prst="rect">
            <a:avLst/>
          </a:prstGeom>
          <a:noFill/>
        </p:spPr>
        <p:txBody>
          <a:bodyPr wrap="square" lIns="121898" tIns="60949" rIns="121898" bIns="60949" rtlCol="0">
            <a:spAutoFit/>
          </a:bodyPr>
          <a:lstStyle/>
          <a:p>
            <a:pPr defTabSz="609475"/>
            <a:r>
              <a:rPr lang="en-US" sz="1100" dirty="0" smtClean="0">
                <a:solidFill>
                  <a:srgbClr val="2D2D2D"/>
                </a:solidFill>
                <a:latin typeface="Arial"/>
                <a:cs typeface="Arial"/>
              </a:rPr>
              <a:t>IBM</a:t>
            </a:r>
            <a:endParaRPr lang="en-US" sz="1100" dirty="0">
              <a:solidFill>
                <a:srgbClr val="2D2D2D"/>
              </a:solidFill>
              <a:latin typeface="Arial"/>
              <a:cs typeface="Arial"/>
            </a:endParaRPr>
          </a:p>
        </p:txBody>
      </p:sp>
      <p:sp>
        <p:nvSpPr>
          <p:cNvPr id="39" name="TextBox 38"/>
          <p:cNvSpPr txBox="1"/>
          <p:nvPr userDrawn="1"/>
        </p:nvSpPr>
        <p:spPr>
          <a:xfrm>
            <a:off x="1661195" y="25171"/>
            <a:ext cx="1748367" cy="292384"/>
          </a:xfrm>
          <a:prstGeom prst="rect">
            <a:avLst/>
          </a:prstGeom>
          <a:noFill/>
        </p:spPr>
        <p:txBody>
          <a:bodyPr wrap="square" lIns="121898" tIns="60949" rIns="121898" bIns="60949" rtlCol="0">
            <a:spAutoFit/>
          </a:bodyPr>
          <a:lstStyle/>
          <a:p>
            <a:pPr defTabSz="609475"/>
            <a:r>
              <a:rPr lang="en-US" sz="1100" dirty="0">
                <a:solidFill>
                  <a:srgbClr val="2D2D2D"/>
                </a:solidFill>
                <a:latin typeface="Arial"/>
                <a:cs typeface="Arial"/>
              </a:rPr>
              <a:t>_</a:t>
            </a:r>
          </a:p>
        </p:txBody>
      </p:sp>
      <p:pic>
        <p:nvPicPr>
          <p:cNvPr id="5"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3" y="6473359"/>
            <a:ext cx="521020" cy="208407"/>
          </a:xfrm>
          <a:prstGeom prst="rect">
            <a:avLst/>
          </a:prstGeom>
          <a:noFill/>
          <a:ln>
            <a:noFill/>
          </a:ln>
        </p:spPr>
      </p:pic>
    </p:spTree>
    <p:extLst>
      <p:ext uri="{BB962C8B-B14F-4D97-AF65-F5344CB8AC3E}">
        <p14:creationId xmlns:p14="http://schemas.microsoft.com/office/powerpoint/2010/main" val="185584732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Background_2">
    <p:spTree>
      <p:nvGrpSpPr>
        <p:cNvPr id="1" name=""/>
        <p:cNvGrpSpPr/>
        <p:nvPr/>
      </p:nvGrpSpPr>
      <p:grpSpPr>
        <a:xfrm>
          <a:off x="0" y="0"/>
          <a:ext cx="0" cy="0"/>
          <a:chOff x="0" y="0"/>
          <a:chExt cx="0" cy="0"/>
        </a:xfrm>
      </p:grpSpPr>
      <p:sp>
        <p:nvSpPr>
          <p:cNvPr id="6" name="Rectangle 5"/>
          <p:cNvSpPr/>
          <p:nvPr userDrawn="1"/>
        </p:nvSpPr>
        <p:spPr>
          <a:xfrm>
            <a:off x="0" y="1"/>
            <a:ext cx="449580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8" tIns="60949" rIns="121898" bIns="60949" rtlCol="0" anchor="ctr"/>
          <a:lstStyle/>
          <a:p>
            <a:pPr algn="ctr" defTabSz="609475"/>
            <a:endParaRPr lang="en-US" sz="2400">
              <a:solidFill>
                <a:prstClr val="white"/>
              </a:solidFill>
              <a:latin typeface="Arial"/>
            </a:endParaRPr>
          </a:p>
        </p:txBody>
      </p:sp>
      <p:sp>
        <p:nvSpPr>
          <p:cNvPr id="14" name="TextBox 13"/>
          <p:cNvSpPr txBox="1"/>
          <p:nvPr userDrawn="1"/>
        </p:nvSpPr>
        <p:spPr>
          <a:xfrm>
            <a:off x="11677879" y="98396"/>
            <a:ext cx="410176" cy="292384"/>
          </a:xfrm>
          <a:prstGeom prst="rect">
            <a:avLst/>
          </a:prstGeom>
          <a:noFill/>
        </p:spPr>
        <p:txBody>
          <a:bodyPr wrap="square" lIns="121898" tIns="60949" rIns="121898" bIns="60949" rtlCol="0">
            <a:spAutoFit/>
          </a:bodyPr>
          <a:lstStyle/>
          <a:p>
            <a:pPr defTabSz="609475">
              <a:defRPr/>
            </a:pPr>
            <a:fld id="{A7C6E191-867E-F74F-A8F8-B78D0795E643}" type="slidenum">
              <a:rPr lang="en-US" sz="1100" smtClean="0">
                <a:solidFill>
                  <a:srgbClr val="2D2D2D"/>
                </a:solidFill>
                <a:latin typeface="Arial"/>
              </a:rPr>
              <a:pPr defTabSz="609475">
                <a:defRPr/>
              </a:pPr>
              <a:t>‹#›</a:t>
            </a:fld>
            <a:endParaRPr lang="en-US" sz="1100" dirty="0" smtClean="0">
              <a:solidFill>
                <a:srgbClr val="2D2D2D"/>
              </a:solidFill>
              <a:latin typeface="Arial"/>
            </a:endParaRPr>
          </a:p>
        </p:txBody>
      </p:sp>
      <p:sp>
        <p:nvSpPr>
          <p:cNvPr id="37" name="TextBox 36"/>
          <p:cNvSpPr txBox="1"/>
          <p:nvPr userDrawn="1"/>
        </p:nvSpPr>
        <p:spPr>
          <a:xfrm>
            <a:off x="203210" y="98396"/>
            <a:ext cx="528137" cy="292384"/>
          </a:xfrm>
          <a:prstGeom prst="rect">
            <a:avLst/>
          </a:prstGeom>
          <a:noFill/>
        </p:spPr>
        <p:txBody>
          <a:bodyPr wrap="square" lIns="121898" tIns="60949" rIns="121898" bIns="60949" rtlCol="0">
            <a:spAutoFit/>
          </a:bodyPr>
          <a:lstStyle/>
          <a:p>
            <a:pPr defTabSz="609475"/>
            <a:r>
              <a:rPr lang="en-US" sz="1100" dirty="0" smtClean="0">
                <a:solidFill>
                  <a:prstClr val="white"/>
                </a:solidFill>
                <a:latin typeface="Arial"/>
                <a:cs typeface="Arial"/>
              </a:rPr>
              <a:t>IBM</a:t>
            </a:r>
            <a:endParaRPr lang="en-US" sz="1100" dirty="0">
              <a:solidFill>
                <a:prstClr val="white"/>
              </a:solidFill>
              <a:latin typeface="Arial"/>
              <a:cs typeface="Arial"/>
            </a:endParaRPr>
          </a:p>
        </p:txBody>
      </p:sp>
      <p:sp>
        <p:nvSpPr>
          <p:cNvPr id="39" name="TextBox 38"/>
          <p:cNvSpPr txBox="1"/>
          <p:nvPr userDrawn="1"/>
        </p:nvSpPr>
        <p:spPr>
          <a:xfrm>
            <a:off x="1661195" y="25171"/>
            <a:ext cx="1748367" cy="292384"/>
          </a:xfrm>
          <a:prstGeom prst="rect">
            <a:avLst/>
          </a:prstGeom>
          <a:noFill/>
        </p:spPr>
        <p:txBody>
          <a:bodyPr wrap="square" lIns="121898" tIns="60949" rIns="121898" bIns="60949" rtlCol="0">
            <a:spAutoFit/>
          </a:bodyPr>
          <a:lstStyle/>
          <a:p>
            <a:pPr defTabSz="609475"/>
            <a:r>
              <a:rPr lang="en-US" sz="1100" dirty="0">
                <a:solidFill>
                  <a:prstClr val="white"/>
                </a:solidFill>
                <a:latin typeface="Arial"/>
                <a:cs typeface="Arial"/>
              </a:rPr>
              <a:t>_</a:t>
            </a:r>
          </a:p>
        </p:txBody>
      </p:sp>
      <p:pic>
        <p:nvPicPr>
          <p:cNvPr id="5"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3" y="6473359"/>
            <a:ext cx="521020" cy="208407"/>
          </a:xfrm>
          <a:prstGeom prst="rect">
            <a:avLst/>
          </a:prstGeom>
          <a:noFill/>
          <a:ln>
            <a:noFill/>
          </a:ln>
        </p:spPr>
      </p:pic>
    </p:spTree>
    <p:extLst>
      <p:ext uri="{BB962C8B-B14F-4D97-AF65-F5344CB8AC3E}">
        <p14:creationId xmlns:p14="http://schemas.microsoft.com/office/powerpoint/2010/main" val="409150750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ackground_3">
    <p:spTree>
      <p:nvGrpSpPr>
        <p:cNvPr id="1" name=""/>
        <p:cNvGrpSpPr/>
        <p:nvPr/>
      </p:nvGrpSpPr>
      <p:grpSpPr>
        <a:xfrm>
          <a:off x="0" y="0"/>
          <a:ext cx="0" cy="0"/>
          <a:chOff x="0" y="0"/>
          <a:chExt cx="0" cy="0"/>
        </a:xfrm>
      </p:grpSpPr>
      <p:sp>
        <p:nvSpPr>
          <p:cNvPr id="27" name="Rectangle 26"/>
          <p:cNvSpPr/>
          <p:nvPr userDrawn="1"/>
        </p:nvSpPr>
        <p:spPr>
          <a:xfrm>
            <a:off x="0" y="0"/>
            <a:ext cx="12192000" cy="6858000"/>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121898" tIns="60949" rIns="121898" bIns="60949" rtlCol="0" anchor="ctr"/>
          <a:lstStyle/>
          <a:p>
            <a:pPr algn="ctr" defTabSz="609475"/>
            <a:endParaRPr lang="en-US" sz="2400" dirty="0">
              <a:solidFill>
                <a:srgbClr val="2D2D40"/>
              </a:solidFill>
              <a:latin typeface="Arial"/>
            </a:endParaRPr>
          </a:p>
        </p:txBody>
      </p:sp>
      <p:sp>
        <p:nvSpPr>
          <p:cNvPr id="14" name="TextBox 13"/>
          <p:cNvSpPr txBox="1"/>
          <p:nvPr userDrawn="1"/>
        </p:nvSpPr>
        <p:spPr>
          <a:xfrm>
            <a:off x="11677879" y="98396"/>
            <a:ext cx="410176" cy="292384"/>
          </a:xfrm>
          <a:prstGeom prst="rect">
            <a:avLst/>
          </a:prstGeom>
          <a:noFill/>
        </p:spPr>
        <p:txBody>
          <a:bodyPr wrap="square" lIns="121898" tIns="60949" rIns="121898" bIns="60949" rtlCol="0">
            <a:spAutoFit/>
          </a:bodyPr>
          <a:lstStyle/>
          <a:p>
            <a:pPr defTabSz="609475">
              <a:defRPr/>
            </a:pPr>
            <a:fld id="{A7C6E191-867E-F74F-A8F8-B78D0795E643}" type="slidenum">
              <a:rPr lang="en-US" sz="1100" smtClean="0">
                <a:solidFill>
                  <a:srgbClr val="FFFFFF"/>
                </a:solidFill>
                <a:latin typeface="Arial"/>
              </a:rPr>
              <a:pPr defTabSz="609475">
                <a:defRPr/>
              </a:pPr>
              <a:t>‹#›</a:t>
            </a:fld>
            <a:endParaRPr lang="en-US" sz="1100" dirty="0" smtClean="0">
              <a:solidFill>
                <a:srgbClr val="FFFFFF"/>
              </a:solidFill>
              <a:latin typeface="Arial"/>
            </a:endParaRPr>
          </a:p>
        </p:txBody>
      </p:sp>
      <p:sp>
        <p:nvSpPr>
          <p:cNvPr id="37" name="TextBox 36"/>
          <p:cNvSpPr txBox="1"/>
          <p:nvPr userDrawn="1"/>
        </p:nvSpPr>
        <p:spPr>
          <a:xfrm>
            <a:off x="203210" y="98396"/>
            <a:ext cx="528137" cy="292384"/>
          </a:xfrm>
          <a:prstGeom prst="rect">
            <a:avLst/>
          </a:prstGeom>
          <a:noFill/>
        </p:spPr>
        <p:txBody>
          <a:bodyPr wrap="square" lIns="121898" tIns="60949" rIns="121898" bIns="60949" rtlCol="0">
            <a:spAutoFit/>
          </a:bodyPr>
          <a:lstStyle/>
          <a:p>
            <a:pPr defTabSz="609475"/>
            <a:r>
              <a:rPr lang="en-US" sz="1100" dirty="0" smtClean="0">
                <a:solidFill>
                  <a:srgbClr val="FFFFFF"/>
                </a:solidFill>
                <a:latin typeface="Arial"/>
                <a:cs typeface="Arial"/>
              </a:rPr>
              <a:t>IBM</a:t>
            </a:r>
            <a:endParaRPr lang="en-US" sz="1100" dirty="0">
              <a:solidFill>
                <a:srgbClr val="FFFFFF"/>
              </a:solidFill>
              <a:latin typeface="Arial"/>
              <a:cs typeface="Arial"/>
            </a:endParaRPr>
          </a:p>
        </p:txBody>
      </p:sp>
      <p:sp>
        <p:nvSpPr>
          <p:cNvPr id="39" name="TextBox 38"/>
          <p:cNvSpPr txBox="1"/>
          <p:nvPr userDrawn="1"/>
        </p:nvSpPr>
        <p:spPr>
          <a:xfrm>
            <a:off x="1661195" y="25171"/>
            <a:ext cx="1748367" cy="292384"/>
          </a:xfrm>
          <a:prstGeom prst="rect">
            <a:avLst/>
          </a:prstGeom>
          <a:noFill/>
        </p:spPr>
        <p:txBody>
          <a:bodyPr wrap="square" lIns="121898" tIns="60949" rIns="121898" bIns="60949" rtlCol="0">
            <a:spAutoFit/>
          </a:bodyPr>
          <a:lstStyle/>
          <a:p>
            <a:pPr defTabSz="609475"/>
            <a:r>
              <a:rPr lang="en-US" sz="1100" dirty="0">
                <a:solidFill>
                  <a:srgbClr val="FFFFFF"/>
                </a:solidFill>
                <a:latin typeface="Arial"/>
                <a:cs typeface="Arial"/>
              </a:rPr>
              <a:t>_</a:t>
            </a:r>
          </a:p>
        </p:txBody>
      </p:sp>
      <p:pic>
        <p:nvPicPr>
          <p:cNvPr id="6"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0" y="6473359"/>
            <a:ext cx="521016" cy="208407"/>
          </a:xfrm>
          <a:prstGeom prst="rect">
            <a:avLst/>
          </a:prstGeom>
          <a:noFill/>
          <a:ln>
            <a:noFill/>
          </a:ln>
        </p:spPr>
      </p:pic>
    </p:spTree>
    <p:extLst>
      <p:ext uri="{BB962C8B-B14F-4D97-AF65-F5344CB8AC3E}">
        <p14:creationId xmlns:p14="http://schemas.microsoft.com/office/powerpoint/2010/main" val="245838761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ackground_4">
    <p:spTree>
      <p:nvGrpSpPr>
        <p:cNvPr id="1" name=""/>
        <p:cNvGrpSpPr/>
        <p:nvPr/>
      </p:nvGrpSpPr>
      <p:grpSpPr>
        <a:xfrm>
          <a:off x="0" y="0"/>
          <a:ext cx="0" cy="0"/>
          <a:chOff x="0" y="0"/>
          <a:chExt cx="0" cy="0"/>
        </a:xfrm>
      </p:grpSpPr>
      <p:sp>
        <p:nvSpPr>
          <p:cNvPr id="27" name="Rectangle 26"/>
          <p:cNvSpPr/>
          <p:nvPr userDrawn="1"/>
        </p:nvSpPr>
        <p:spPr>
          <a:xfrm>
            <a:off x="0" y="0"/>
            <a:ext cx="12192000" cy="6858000"/>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lIns="121898" tIns="60949" rIns="121898" bIns="60949" rtlCol="0" anchor="ctr"/>
          <a:lstStyle/>
          <a:p>
            <a:pPr algn="ctr" defTabSz="609475"/>
            <a:endParaRPr lang="en-US" sz="2400" dirty="0">
              <a:solidFill>
                <a:prstClr val="white"/>
              </a:solidFill>
              <a:latin typeface="Arial"/>
            </a:endParaRPr>
          </a:p>
        </p:txBody>
      </p:sp>
      <p:sp>
        <p:nvSpPr>
          <p:cNvPr id="14" name="TextBox 13"/>
          <p:cNvSpPr txBox="1"/>
          <p:nvPr userDrawn="1"/>
        </p:nvSpPr>
        <p:spPr>
          <a:xfrm>
            <a:off x="11677879" y="98396"/>
            <a:ext cx="410176" cy="292384"/>
          </a:xfrm>
          <a:prstGeom prst="rect">
            <a:avLst/>
          </a:prstGeom>
          <a:noFill/>
        </p:spPr>
        <p:txBody>
          <a:bodyPr wrap="square" lIns="121898" tIns="60949" rIns="121898" bIns="60949" rtlCol="0">
            <a:spAutoFit/>
          </a:bodyPr>
          <a:lstStyle/>
          <a:p>
            <a:pPr defTabSz="609475">
              <a:defRPr/>
            </a:pPr>
            <a:fld id="{A7C6E191-867E-F74F-A8F8-B78D0795E643}" type="slidenum">
              <a:rPr lang="en-US" sz="1100" smtClean="0">
                <a:solidFill>
                  <a:srgbClr val="2D2D2D"/>
                </a:solidFill>
                <a:latin typeface="Arial"/>
              </a:rPr>
              <a:pPr defTabSz="609475">
                <a:defRPr/>
              </a:pPr>
              <a:t>‹#›</a:t>
            </a:fld>
            <a:endParaRPr lang="en-US" sz="1100" dirty="0" smtClean="0">
              <a:solidFill>
                <a:srgbClr val="2D2D2D"/>
              </a:solidFill>
              <a:latin typeface="Arial"/>
            </a:endParaRPr>
          </a:p>
        </p:txBody>
      </p:sp>
      <p:sp>
        <p:nvSpPr>
          <p:cNvPr id="37" name="TextBox 36"/>
          <p:cNvSpPr txBox="1"/>
          <p:nvPr userDrawn="1"/>
        </p:nvSpPr>
        <p:spPr>
          <a:xfrm>
            <a:off x="203210" y="98396"/>
            <a:ext cx="528137" cy="292384"/>
          </a:xfrm>
          <a:prstGeom prst="rect">
            <a:avLst/>
          </a:prstGeom>
          <a:noFill/>
        </p:spPr>
        <p:txBody>
          <a:bodyPr wrap="square" lIns="121898" tIns="60949" rIns="121898" bIns="60949" rtlCol="0">
            <a:spAutoFit/>
          </a:bodyPr>
          <a:lstStyle/>
          <a:p>
            <a:pPr defTabSz="609475"/>
            <a:r>
              <a:rPr lang="en-US" sz="1100" dirty="0" smtClean="0">
                <a:solidFill>
                  <a:srgbClr val="2D2D2D"/>
                </a:solidFill>
                <a:latin typeface="Arial"/>
                <a:cs typeface="Arial"/>
              </a:rPr>
              <a:t>IBM</a:t>
            </a:r>
            <a:endParaRPr lang="en-US" sz="1100" dirty="0">
              <a:solidFill>
                <a:srgbClr val="2D2D2D"/>
              </a:solidFill>
              <a:latin typeface="Arial"/>
              <a:cs typeface="Arial"/>
            </a:endParaRPr>
          </a:p>
        </p:txBody>
      </p:sp>
      <p:sp>
        <p:nvSpPr>
          <p:cNvPr id="39" name="TextBox 38"/>
          <p:cNvSpPr txBox="1"/>
          <p:nvPr userDrawn="1"/>
        </p:nvSpPr>
        <p:spPr>
          <a:xfrm>
            <a:off x="1661195" y="25171"/>
            <a:ext cx="1748367" cy="292384"/>
          </a:xfrm>
          <a:prstGeom prst="rect">
            <a:avLst/>
          </a:prstGeom>
          <a:noFill/>
        </p:spPr>
        <p:txBody>
          <a:bodyPr wrap="square" lIns="121898" tIns="60949" rIns="121898" bIns="60949" rtlCol="0">
            <a:spAutoFit/>
          </a:bodyPr>
          <a:lstStyle/>
          <a:p>
            <a:pPr defTabSz="609475"/>
            <a:r>
              <a:rPr lang="en-US" sz="1100" dirty="0">
                <a:solidFill>
                  <a:srgbClr val="2D2D2D"/>
                </a:solidFill>
                <a:latin typeface="Arial"/>
                <a:cs typeface="Arial"/>
              </a:rPr>
              <a:t>_</a:t>
            </a:r>
          </a:p>
        </p:txBody>
      </p:sp>
      <p:pic>
        <p:nvPicPr>
          <p:cNvPr id="6"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3" y="6473359"/>
            <a:ext cx="521020" cy="208407"/>
          </a:xfrm>
          <a:prstGeom prst="rect">
            <a:avLst/>
          </a:prstGeom>
          <a:noFill/>
          <a:ln>
            <a:noFill/>
          </a:ln>
        </p:spPr>
      </p:pic>
    </p:spTree>
    <p:extLst>
      <p:ext uri="{BB962C8B-B14F-4D97-AF65-F5344CB8AC3E}">
        <p14:creationId xmlns:p14="http://schemas.microsoft.com/office/powerpoint/2010/main" val="38055681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ackground_5">
    <p:spTree>
      <p:nvGrpSpPr>
        <p:cNvPr id="1" name=""/>
        <p:cNvGrpSpPr/>
        <p:nvPr/>
      </p:nvGrpSpPr>
      <p:grpSpPr>
        <a:xfrm>
          <a:off x="0" y="0"/>
          <a:ext cx="0" cy="0"/>
          <a:chOff x="0" y="0"/>
          <a:chExt cx="0" cy="0"/>
        </a:xfrm>
      </p:grpSpPr>
      <p:sp>
        <p:nvSpPr>
          <p:cNvPr id="24" name="Rectangle 23"/>
          <p:cNvSpPr/>
          <p:nvPr userDrawn="1"/>
        </p:nvSpPr>
        <p:spPr>
          <a:xfrm>
            <a:off x="4317963" y="990603"/>
            <a:ext cx="2434988" cy="243498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21898" tIns="60949" rIns="121898" bIns="60949" rtlCol="0" anchor="ctr"/>
          <a:lstStyle/>
          <a:p>
            <a:pPr algn="ctr" defTabSz="609475"/>
            <a:endParaRPr lang="en-US" sz="2400">
              <a:solidFill>
                <a:prstClr val="white"/>
              </a:solidFill>
              <a:latin typeface="Arial"/>
            </a:endParaRPr>
          </a:p>
        </p:txBody>
      </p:sp>
      <p:sp>
        <p:nvSpPr>
          <p:cNvPr id="27" name="Rectangle 26"/>
          <p:cNvSpPr/>
          <p:nvPr userDrawn="1"/>
        </p:nvSpPr>
        <p:spPr>
          <a:xfrm>
            <a:off x="6912214" y="990603"/>
            <a:ext cx="2434988" cy="2434988"/>
          </a:xfrm>
          <a:prstGeom prst="rect">
            <a:avLst/>
          </a:prstGeom>
          <a:solidFill>
            <a:srgbClr val="00B0E8"/>
          </a:solidFill>
          <a:ln>
            <a:noFill/>
          </a:ln>
          <a:effectLst/>
        </p:spPr>
        <p:style>
          <a:lnRef idx="1">
            <a:schemeClr val="accent1"/>
          </a:lnRef>
          <a:fillRef idx="3">
            <a:schemeClr val="accent1"/>
          </a:fillRef>
          <a:effectRef idx="2">
            <a:schemeClr val="accent1"/>
          </a:effectRef>
          <a:fontRef idx="minor">
            <a:schemeClr val="lt1"/>
          </a:fontRef>
        </p:style>
        <p:txBody>
          <a:bodyPr lIns="121898" tIns="60949" rIns="121898" bIns="60949" rtlCol="0" anchor="ctr"/>
          <a:lstStyle/>
          <a:p>
            <a:pPr algn="ctr" defTabSz="609475"/>
            <a:endParaRPr lang="en-US" sz="2400">
              <a:solidFill>
                <a:prstClr val="white"/>
              </a:solidFill>
              <a:latin typeface="Arial"/>
            </a:endParaRPr>
          </a:p>
        </p:txBody>
      </p:sp>
      <p:sp>
        <p:nvSpPr>
          <p:cNvPr id="37" name="Rectangle 36"/>
          <p:cNvSpPr/>
          <p:nvPr userDrawn="1"/>
        </p:nvSpPr>
        <p:spPr>
          <a:xfrm>
            <a:off x="9486615" y="990603"/>
            <a:ext cx="2434988" cy="2434988"/>
          </a:xfrm>
          <a:prstGeom prst="rect">
            <a:avLst/>
          </a:prstGeom>
          <a:solidFill>
            <a:srgbClr val="00B0E8"/>
          </a:solidFill>
          <a:ln>
            <a:noFill/>
          </a:ln>
          <a:effectLst/>
        </p:spPr>
        <p:style>
          <a:lnRef idx="1">
            <a:schemeClr val="accent1"/>
          </a:lnRef>
          <a:fillRef idx="3">
            <a:schemeClr val="accent1"/>
          </a:fillRef>
          <a:effectRef idx="2">
            <a:schemeClr val="accent1"/>
          </a:effectRef>
          <a:fontRef idx="minor">
            <a:schemeClr val="lt1"/>
          </a:fontRef>
        </p:style>
        <p:txBody>
          <a:bodyPr lIns="121898" tIns="60949" rIns="121898" bIns="60949" rtlCol="0" anchor="ctr"/>
          <a:lstStyle/>
          <a:p>
            <a:pPr algn="ctr" defTabSz="609475"/>
            <a:endParaRPr lang="en-US" sz="2400">
              <a:solidFill>
                <a:prstClr val="white"/>
              </a:solidFill>
              <a:latin typeface="Arial"/>
            </a:endParaRPr>
          </a:p>
        </p:txBody>
      </p:sp>
      <p:sp>
        <p:nvSpPr>
          <p:cNvPr id="39" name="Rectangle 38"/>
          <p:cNvSpPr/>
          <p:nvPr userDrawn="1"/>
        </p:nvSpPr>
        <p:spPr>
          <a:xfrm>
            <a:off x="4317963" y="3557631"/>
            <a:ext cx="2434988" cy="2434988"/>
          </a:xfrm>
          <a:prstGeom prst="rect">
            <a:avLst/>
          </a:prstGeom>
          <a:solidFill>
            <a:srgbClr val="00B0E8"/>
          </a:solidFill>
          <a:ln>
            <a:noFill/>
          </a:ln>
          <a:effectLst/>
        </p:spPr>
        <p:style>
          <a:lnRef idx="1">
            <a:schemeClr val="accent1"/>
          </a:lnRef>
          <a:fillRef idx="3">
            <a:schemeClr val="accent1"/>
          </a:fillRef>
          <a:effectRef idx="2">
            <a:schemeClr val="accent1"/>
          </a:effectRef>
          <a:fontRef idx="minor">
            <a:schemeClr val="lt1"/>
          </a:fontRef>
        </p:style>
        <p:txBody>
          <a:bodyPr lIns="121898" tIns="60949" rIns="121898" bIns="60949" rtlCol="0" anchor="ctr"/>
          <a:lstStyle/>
          <a:p>
            <a:pPr algn="ctr" defTabSz="609475"/>
            <a:endParaRPr lang="en-US" sz="2400">
              <a:solidFill>
                <a:prstClr val="white"/>
              </a:solidFill>
              <a:latin typeface="Arial"/>
            </a:endParaRPr>
          </a:p>
        </p:txBody>
      </p:sp>
      <p:sp>
        <p:nvSpPr>
          <p:cNvPr id="41" name="Rectangle 40"/>
          <p:cNvSpPr/>
          <p:nvPr userDrawn="1"/>
        </p:nvSpPr>
        <p:spPr>
          <a:xfrm>
            <a:off x="6912214" y="3557631"/>
            <a:ext cx="2434988" cy="2434988"/>
          </a:xfrm>
          <a:prstGeom prst="rect">
            <a:avLst/>
          </a:prstGeom>
          <a:solidFill>
            <a:srgbClr val="00B0E8"/>
          </a:solidFill>
          <a:ln>
            <a:noFill/>
          </a:ln>
          <a:effectLst/>
        </p:spPr>
        <p:style>
          <a:lnRef idx="1">
            <a:schemeClr val="accent1"/>
          </a:lnRef>
          <a:fillRef idx="3">
            <a:schemeClr val="accent1"/>
          </a:fillRef>
          <a:effectRef idx="2">
            <a:schemeClr val="accent1"/>
          </a:effectRef>
          <a:fontRef idx="minor">
            <a:schemeClr val="lt1"/>
          </a:fontRef>
        </p:style>
        <p:txBody>
          <a:bodyPr lIns="121898" tIns="60949" rIns="121898" bIns="60949" rtlCol="0" anchor="ctr"/>
          <a:lstStyle/>
          <a:p>
            <a:pPr algn="ctr" defTabSz="609475"/>
            <a:endParaRPr lang="en-US" sz="2400">
              <a:solidFill>
                <a:prstClr val="white"/>
              </a:solidFill>
              <a:latin typeface="Arial"/>
            </a:endParaRPr>
          </a:p>
        </p:txBody>
      </p:sp>
      <p:sp>
        <p:nvSpPr>
          <p:cNvPr id="42" name="Rectangle 41"/>
          <p:cNvSpPr/>
          <p:nvPr userDrawn="1"/>
        </p:nvSpPr>
        <p:spPr>
          <a:xfrm>
            <a:off x="9486615" y="3557631"/>
            <a:ext cx="2434988" cy="2434988"/>
          </a:xfrm>
          <a:prstGeom prst="rect">
            <a:avLst/>
          </a:prstGeom>
          <a:solidFill>
            <a:srgbClr val="00B0E8"/>
          </a:solidFill>
          <a:ln>
            <a:noFill/>
          </a:ln>
          <a:effectLst/>
        </p:spPr>
        <p:style>
          <a:lnRef idx="1">
            <a:schemeClr val="accent1"/>
          </a:lnRef>
          <a:fillRef idx="3">
            <a:schemeClr val="accent1"/>
          </a:fillRef>
          <a:effectRef idx="2">
            <a:schemeClr val="accent1"/>
          </a:effectRef>
          <a:fontRef idx="minor">
            <a:schemeClr val="lt1"/>
          </a:fontRef>
        </p:style>
        <p:txBody>
          <a:bodyPr lIns="121898" tIns="60949" rIns="121898" bIns="60949" rtlCol="0" anchor="ctr"/>
          <a:lstStyle/>
          <a:p>
            <a:pPr algn="ctr" defTabSz="609475"/>
            <a:endParaRPr lang="en-US" sz="2400">
              <a:solidFill>
                <a:prstClr val="white"/>
              </a:solidFill>
              <a:latin typeface="Arial"/>
            </a:endParaRPr>
          </a:p>
        </p:txBody>
      </p:sp>
      <p:sp>
        <p:nvSpPr>
          <p:cNvPr id="2" name="TextBox 1"/>
          <p:cNvSpPr txBox="1"/>
          <p:nvPr userDrawn="1"/>
        </p:nvSpPr>
        <p:spPr>
          <a:xfrm>
            <a:off x="-735196" y="1426197"/>
            <a:ext cx="246221" cy="492443"/>
          </a:xfrm>
          <a:prstGeom prst="rect">
            <a:avLst/>
          </a:prstGeom>
          <a:noFill/>
        </p:spPr>
        <p:txBody>
          <a:bodyPr wrap="none" lIns="121898" tIns="60949" rIns="121898" bIns="60949" rtlCol="0">
            <a:spAutoFit/>
          </a:bodyPr>
          <a:lstStyle/>
          <a:p>
            <a:pPr defTabSz="609475"/>
            <a:endParaRPr lang="en-US" sz="2400" dirty="0">
              <a:solidFill>
                <a:prstClr val="black"/>
              </a:solidFill>
              <a:latin typeface="Arial"/>
            </a:endParaRPr>
          </a:p>
        </p:txBody>
      </p:sp>
      <p:sp>
        <p:nvSpPr>
          <p:cNvPr id="21" name="TextBox 20"/>
          <p:cNvSpPr txBox="1"/>
          <p:nvPr userDrawn="1"/>
        </p:nvSpPr>
        <p:spPr>
          <a:xfrm>
            <a:off x="11677879" y="98396"/>
            <a:ext cx="410176" cy="292384"/>
          </a:xfrm>
          <a:prstGeom prst="rect">
            <a:avLst/>
          </a:prstGeom>
          <a:noFill/>
        </p:spPr>
        <p:txBody>
          <a:bodyPr wrap="square" lIns="121898" tIns="60949" rIns="121898" bIns="60949" rtlCol="0">
            <a:spAutoFit/>
          </a:bodyPr>
          <a:lstStyle/>
          <a:p>
            <a:pPr defTabSz="609475">
              <a:defRPr/>
            </a:pPr>
            <a:fld id="{A7C6E191-867E-F74F-A8F8-B78D0795E643}" type="slidenum">
              <a:rPr lang="en-US" sz="1100" smtClean="0">
                <a:solidFill>
                  <a:srgbClr val="2D2D2D"/>
                </a:solidFill>
                <a:latin typeface="Arial"/>
              </a:rPr>
              <a:pPr defTabSz="609475">
                <a:defRPr/>
              </a:pPr>
              <a:t>‹#›</a:t>
            </a:fld>
            <a:endParaRPr lang="en-US" sz="1100" dirty="0" smtClean="0">
              <a:solidFill>
                <a:srgbClr val="2D2D2D"/>
              </a:solidFill>
              <a:latin typeface="Arial"/>
            </a:endParaRPr>
          </a:p>
        </p:txBody>
      </p:sp>
      <p:sp>
        <p:nvSpPr>
          <p:cNvPr id="22" name="TextBox 21"/>
          <p:cNvSpPr txBox="1"/>
          <p:nvPr userDrawn="1"/>
        </p:nvSpPr>
        <p:spPr>
          <a:xfrm>
            <a:off x="203210" y="98396"/>
            <a:ext cx="528137" cy="292384"/>
          </a:xfrm>
          <a:prstGeom prst="rect">
            <a:avLst/>
          </a:prstGeom>
          <a:noFill/>
        </p:spPr>
        <p:txBody>
          <a:bodyPr wrap="square" lIns="121898" tIns="60949" rIns="121898" bIns="60949" rtlCol="0">
            <a:spAutoFit/>
          </a:bodyPr>
          <a:lstStyle/>
          <a:p>
            <a:pPr defTabSz="609475"/>
            <a:r>
              <a:rPr lang="en-US" sz="1100" dirty="0" smtClean="0">
                <a:solidFill>
                  <a:srgbClr val="2D2D2D"/>
                </a:solidFill>
                <a:latin typeface="Arial"/>
                <a:cs typeface="Arial"/>
              </a:rPr>
              <a:t>IBM</a:t>
            </a:r>
            <a:endParaRPr lang="en-US" sz="1100" dirty="0">
              <a:solidFill>
                <a:srgbClr val="2D2D2D"/>
              </a:solidFill>
              <a:latin typeface="Arial"/>
              <a:cs typeface="Arial"/>
            </a:endParaRPr>
          </a:p>
        </p:txBody>
      </p:sp>
      <p:sp>
        <p:nvSpPr>
          <p:cNvPr id="23" name="TextBox 22"/>
          <p:cNvSpPr txBox="1"/>
          <p:nvPr userDrawn="1"/>
        </p:nvSpPr>
        <p:spPr>
          <a:xfrm>
            <a:off x="1661195" y="25171"/>
            <a:ext cx="1748367" cy="292384"/>
          </a:xfrm>
          <a:prstGeom prst="rect">
            <a:avLst/>
          </a:prstGeom>
          <a:noFill/>
        </p:spPr>
        <p:txBody>
          <a:bodyPr wrap="square" lIns="121898" tIns="60949" rIns="121898" bIns="60949" rtlCol="0">
            <a:spAutoFit/>
          </a:bodyPr>
          <a:lstStyle/>
          <a:p>
            <a:pPr defTabSz="609475"/>
            <a:r>
              <a:rPr lang="en-US" sz="1100" dirty="0">
                <a:solidFill>
                  <a:srgbClr val="2D2D2D"/>
                </a:solidFill>
                <a:latin typeface="Arial"/>
                <a:cs typeface="Arial"/>
              </a:rPr>
              <a:t>_</a:t>
            </a:r>
          </a:p>
        </p:txBody>
      </p:sp>
      <p:pic>
        <p:nvPicPr>
          <p:cNvPr id="12"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3" y="6473359"/>
            <a:ext cx="521020" cy="208407"/>
          </a:xfrm>
          <a:prstGeom prst="rect">
            <a:avLst/>
          </a:prstGeom>
          <a:noFill/>
          <a:ln>
            <a:noFill/>
          </a:ln>
        </p:spPr>
      </p:pic>
    </p:spTree>
    <p:extLst>
      <p:ext uri="{BB962C8B-B14F-4D97-AF65-F5344CB8AC3E}">
        <p14:creationId xmlns:p14="http://schemas.microsoft.com/office/powerpoint/2010/main" val="136137665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hapter_1">
    <p:spTree>
      <p:nvGrpSpPr>
        <p:cNvPr id="1" name=""/>
        <p:cNvGrpSpPr/>
        <p:nvPr/>
      </p:nvGrpSpPr>
      <p:grpSpPr>
        <a:xfrm>
          <a:off x="0" y="0"/>
          <a:ext cx="0" cy="0"/>
          <a:chOff x="0" y="0"/>
          <a:chExt cx="0" cy="0"/>
        </a:xfrm>
      </p:grpSpPr>
      <p:sp>
        <p:nvSpPr>
          <p:cNvPr id="27" name="Rectangle 26"/>
          <p:cNvSpPr/>
          <p:nvPr userDrawn="1"/>
        </p:nvSpPr>
        <p:spPr>
          <a:xfrm>
            <a:off x="0" y="0"/>
            <a:ext cx="12192000" cy="6858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121898" tIns="60949" rIns="121898" bIns="60949" rtlCol="0" anchor="ctr"/>
          <a:lstStyle/>
          <a:p>
            <a:pPr algn="ctr" defTabSz="609475"/>
            <a:endParaRPr lang="en-US" sz="2400" dirty="0">
              <a:solidFill>
                <a:prstClr val="white"/>
              </a:solidFill>
              <a:latin typeface="Arial"/>
            </a:endParaRPr>
          </a:p>
        </p:txBody>
      </p:sp>
      <p:sp>
        <p:nvSpPr>
          <p:cNvPr id="14" name="TextBox 13"/>
          <p:cNvSpPr txBox="1"/>
          <p:nvPr userDrawn="1"/>
        </p:nvSpPr>
        <p:spPr>
          <a:xfrm>
            <a:off x="11677879" y="98396"/>
            <a:ext cx="410176" cy="292384"/>
          </a:xfrm>
          <a:prstGeom prst="rect">
            <a:avLst/>
          </a:prstGeom>
          <a:noFill/>
        </p:spPr>
        <p:txBody>
          <a:bodyPr wrap="square" lIns="121898" tIns="60949" rIns="121898" bIns="60949" rtlCol="0">
            <a:spAutoFit/>
          </a:bodyPr>
          <a:lstStyle/>
          <a:p>
            <a:pPr defTabSz="609475">
              <a:defRPr/>
            </a:pPr>
            <a:fld id="{A7C6E191-867E-F74F-A8F8-B78D0795E643}" type="slidenum">
              <a:rPr lang="en-US" sz="1100" smtClean="0">
                <a:solidFill>
                  <a:srgbClr val="FFFFFF"/>
                </a:solidFill>
                <a:latin typeface="Arial"/>
              </a:rPr>
              <a:pPr defTabSz="609475">
                <a:defRPr/>
              </a:pPr>
              <a:t>‹#›</a:t>
            </a:fld>
            <a:endParaRPr lang="en-US" sz="1100" dirty="0" smtClean="0">
              <a:solidFill>
                <a:srgbClr val="FFFFFF"/>
              </a:solidFill>
              <a:latin typeface="Arial"/>
            </a:endParaRPr>
          </a:p>
        </p:txBody>
      </p:sp>
      <p:sp>
        <p:nvSpPr>
          <p:cNvPr id="37" name="TextBox 36"/>
          <p:cNvSpPr txBox="1"/>
          <p:nvPr userDrawn="1"/>
        </p:nvSpPr>
        <p:spPr>
          <a:xfrm>
            <a:off x="203210" y="98396"/>
            <a:ext cx="528137" cy="292384"/>
          </a:xfrm>
          <a:prstGeom prst="rect">
            <a:avLst/>
          </a:prstGeom>
          <a:noFill/>
        </p:spPr>
        <p:txBody>
          <a:bodyPr wrap="square" lIns="121898" tIns="60949" rIns="121898" bIns="60949" rtlCol="0">
            <a:spAutoFit/>
          </a:bodyPr>
          <a:lstStyle/>
          <a:p>
            <a:pPr defTabSz="609475"/>
            <a:r>
              <a:rPr lang="en-US" sz="1100" dirty="0" smtClean="0">
                <a:solidFill>
                  <a:srgbClr val="FFFFFF"/>
                </a:solidFill>
                <a:latin typeface="Arial"/>
                <a:cs typeface="Arial"/>
              </a:rPr>
              <a:t>IBM</a:t>
            </a:r>
            <a:endParaRPr lang="en-US" sz="1100" dirty="0">
              <a:solidFill>
                <a:srgbClr val="FFFFFF"/>
              </a:solidFill>
              <a:latin typeface="Arial"/>
              <a:cs typeface="Arial"/>
            </a:endParaRPr>
          </a:p>
        </p:txBody>
      </p:sp>
      <p:sp>
        <p:nvSpPr>
          <p:cNvPr id="39" name="TextBox 38"/>
          <p:cNvSpPr txBox="1"/>
          <p:nvPr userDrawn="1"/>
        </p:nvSpPr>
        <p:spPr>
          <a:xfrm>
            <a:off x="1661195" y="25171"/>
            <a:ext cx="1748367" cy="292384"/>
          </a:xfrm>
          <a:prstGeom prst="rect">
            <a:avLst/>
          </a:prstGeom>
          <a:noFill/>
        </p:spPr>
        <p:txBody>
          <a:bodyPr wrap="square" lIns="121898" tIns="60949" rIns="121898" bIns="60949" rtlCol="0">
            <a:spAutoFit/>
          </a:bodyPr>
          <a:lstStyle/>
          <a:p>
            <a:pPr defTabSz="609475"/>
            <a:r>
              <a:rPr lang="en-US" sz="1100" dirty="0">
                <a:solidFill>
                  <a:srgbClr val="FFFFFF"/>
                </a:solidFill>
                <a:latin typeface="Arial"/>
                <a:cs typeface="Arial"/>
              </a:rPr>
              <a:t>_</a:t>
            </a:r>
          </a:p>
        </p:txBody>
      </p:sp>
      <p:cxnSp>
        <p:nvCxnSpPr>
          <p:cNvPr id="26" name="Straight Connector 25"/>
          <p:cNvCxnSpPr/>
          <p:nvPr userDrawn="1"/>
        </p:nvCxnSpPr>
        <p:spPr>
          <a:xfrm>
            <a:off x="8128884" y="0"/>
            <a:ext cx="0" cy="685800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0160884" y="0"/>
            <a:ext cx="0" cy="685800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8"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0" y="6473359"/>
            <a:ext cx="521016" cy="208407"/>
          </a:xfrm>
          <a:prstGeom prst="rect">
            <a:avLst/>
          </a:prstGeom>
          <a:noFill/>
          <a:ln>
            <a:noFill/>
          </a:ln>
        </p:spPr>
      </p:pic>
    </p:spTree>
    <p:extLst>
      <p:ext uri="{BB962C8B-B14F-4D97-AF65-F5344CB8AC3E}">
        <p14:creationId xmlns:p14="http://schemas.microsoft.com/office/powerpoint/2010/main" val="408453128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hapter_2">
    <p:spTree>
      <p:nvGrpSpPr>
        <p:cNvPr id="1" name=""/>
        <p:cNvGrpSpPr/>
        <p:nvPr/>
      </p:nvGrpSpPr>
      <p:grpSpPr>
        <a:xfrm>
          <a:off x="0" y="0"/>
          <a:ext cx="0" cy="0"/>
          <a:chOff x="0" y="0"/>
          <a:chExt cx="0" cy="0"/>
        </a:xfrm>
      </p:grpSpPr>
      <p:sp>
        <p:nvSpPr>
          <p:cNvPr id="18" name="Rectangle 17"/>
          <p:cNvSpPr/>
          <p:nvPr userDrawn="1"/>
        </p:nvSpPr>
        <p:spPr>
          <a:xfrm>
            <a:off x="0" y="0"/>
            <a:ext cx="12192000" cy="6858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121898" tIns="60949" rIns="121898" bIns="60949" rtlCol="0" anchor="ctr"/>
          <a:lstStyle/>
          <a:p>
            <a:pPr algn="ctr" defTabSz="609475"/>
            <a:endParaRPr lang="en-US" sz="2400" dirty="0">
              <a:solidFill>
                <a:prstClr val="white"/>
              </a:solidFill>
              <a:latin typeface="Arial"/>
            </a:endParaRPr>
          </a:p>
        </p:txBody>
      </p:sp>
      <p:cxnSp>
        <p:nvCxnSpPr>
          <p:cNvPr id="24" name="Straight Connector 23"/>
          <p:cNvCxnSpPr/>
          <p:nvPr userDrawn="1"/>
        </p:nvCxnSpPr>
        <p:spPr>
          <a:xfrm>
            <a:off x="2032000" y="-18524"/>
            <a:ext cx="0" cy="6876527"/>
          </a:xfrm>
          <a:prstGeom prst="line">
            <a:avLst/>
          </a:prstGeom>
          <a:ln w="9525" cmpd="sng">
            <a:solidFill>
              <a:srgbClr val="FCFCFC"/>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4064000" y="11"/>
            <a:ext cx="0" cy="6876527"/>
          </a:xfrm>
          <a:prstGeom prst="line">
            <a:avLst/>
          </a:prstGeom>
          <a:ln w="9525" cmpd="sng">
            <a:solidFill>
              <a:srgbClr val="FCFCFC"/>
            </a:solidFill>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userDrawn="1"/>
        </p:nvSpPr>
        <p:spPr>
          <a:xfrm>
            <a:off x="11677879" y="98396"/>
            <a:ext cx="410176" cy="292384"/>
          </a:xfrm>
          <a:prstGeom prst="rect">
            <a:avLst/>
          </a:prstGeom>
          <a:noFill/>
        </p:spPr>
        <p:txBody>
          <a:bodyPr wrap="square" lIns="121898" tIns="60949" rIns="121898" bIns="60949" rtlCol="0">
            <a:spAutoFit/>
          </a:bodyPr>
          <a:lstStyle/>
          <a:p>
            <a:pPr defTabSz="609475">
              <a:defRPr/>
            </a:pPr>
            <a:fld id="{A7C6E191-867E-F74F-A8F8-B78D0795E643}" type="slidenum">
              <a:rPr lang="en-US" sz="1100" smtClean="0">
                <a:solidFill>
                  <a:srgbClr val="FFFFFF"/>
                </a:solidFill>
                <a:latin typeface="Arial"/>
              </a:rPr>
              <a:pPr defTabSz="609475">
                <a:defRPr/>
              </a:pPr>
              <a:t>‹#›</a:t>
            </a:fld>
            <a:endParaRPr lang="en-US" sz="1100" dirty="0" smtClean="0">
              <a:solidFill>
                <a:srgbClr val="FFFFFF"/>
              </a:solidFill>
              <a:latin typeface="Arial"/>
            </a:endParaRPr>
          </a:p>
        </p:txBody>
      </p:sp>
      <p:sp>
        <p:nvSpPr>
          <p:cNvPr id="29" name="TextBox 28"/>
          <p:cNvSpPr txBox="1"/>
          <p:nvPr userDrawn="1"/>
        </p:nvSpPr>
        <p:spPr>
          <a:xfrm>
            <a:off x="203210" y="98396"/>
            <a:ext cx="528137" cy="292384"/>
          </a:xfrm>
          <a:prstGeom prst="rect">
            <a:avLst/>
          </a:prstGeom>
          <a:noFill/>
        </p:spPr>
        <p:txBody>
          <a:bodyPr wrap="square" lIns="121898" tIns="60949" rIns="121898" bIns="60949" rtlCol="0">
            <a:spAutoFit/>
          </a:bodyPr>
          <a:lstStyle/>
          <a:p>
            <a:pPr defTabSz="609475"/>
            <a:r>
              <a:rPr lang="en-US" sz="1100" dirty="0" smtClean="0">
                <a:solidFill>
                  <a:srgbClr val="FFFFFF"/>
                </a:solidFill>
                <a:latin typeface="Arial"/>
                <a:cs typeface="Arial"/>
              </a:rPr>
              <a:t>IBM</a:t>
            </a:r>
            <a:endParaRPr lang="en-US" sz="1100" dirty="0">
              <a:solidFill>
                <a:srgbClr val="FFFFFF"/>
              </a:solidFill>
              <a:latin typeface="Arial"/>
              <a:cs typeface="Arial"/>
            </a:endParaRPr>
          </a:p>
        </p:txBody>
      </p:sp>
      <p:sp>
        <p:nvSpPr>
          <p:cNvPr id="30" name="TextBox 29"/>
          <p:cNvSpPr txBox="1"/>
          <p:nvPr userDrawn="1"/>
        </p:nvSpPr>
        <p:spPr>
          <a:xfrm>
            <a:off x="1661195" y="25171"/>
            <a:ext cx="1748367" cy="292384"/>
          </a:xfrm>
          <a:prstGeom prst="rect">
            <a:avLst/>
          </a:prstGeom>
          <a:noFill/>
        </p:spPr>
        <p:txBody>
          <a:bodyPr wrap="square" lIns="121898" tIns="60949" rIns="121898" bIns="60949" rtlCol="0">
            <a:spAutoFit/>
          </a:bodyPr>
          <a:lstStyle/>
          <a:p>
            <a:pPr defTabSz="609475"/>
            <a:r>
              <a:rPr lang="en-US" sz="1100" dirty="0">
                <a:solidFill>
                  <a:srgbClr val="FFFFFF"/>
                </a:solidFill>
                <a:latin typeface="Arial"/>
                <a:cs typeface="Arial"/>
              </a:rPr>
              <a:t>_</a:t>
            </a:r>
          </a:p>
        </p:txBody>
      </p:sp>
      <p:pic>
        <p:nvPicPr>
          <p:cNvPr id="8"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0" y="6473359"/>
            <a:ext cx="521016" cy="208407"/>
          </a:xfrm>
          <a:prstGeom prst="rect">
            <a:avLst/>
          </a:prstGeom>
          <a:noFill/>
          <a:ln>
            <a:noFill/>
          </a:ln>
        </p:spPr>
      </p:pic>
    </p:spTree>
    <p:extLst>
      <p:ext uri="{BB962C8B-B14F-4D97-AF65-F5344CB8AC3E}">
        <p14:creationId xmlns:p14="http://schemas.microsoft.com/office/powerpoint/2010/main" val="405527440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hapter_3">
    <p:spTree>
      <p:nvGrpSpPr>
        <p:cNvPr id="1" name=""/>
        <p:cNvGrpSpPr/>
        <p:nvPr/>
      </p:nvGrpSpPr>
      <p:grpSpPr>
        <a:xfrm>
          <a:off x="0" y="0"/>
          <a:ext cx="0" cy="0"/>
          <a:chOff x="0" y="0"/>
          <a:chExt cx="0" cy="0"/>
        </a:xfrm>
      </p:grpSpPr>
      <p:sp>
        <p:nvSpPr>
          <p:cNvPr id="18" name="Rectangle 17"/>
          <p:cNvSpPr/>
          <p:nvPr userDrawn="1"/>
        </p:nvSpPr>
        <p:spPr>
          <a:xfrm>
            <a:off x="0" y="0"/>
            <a:ext cx="12192000" cy="6858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121898" tIns="60949" rIns="121898" bIns="60949" rtlCol="0" anchor="ctr"/>
          <a:lstStyle/>
          <a:p>
            <a:pPr algn="ctr" defTabSz="609475"/>
            <a:endParaRPr lang="en-US" sz="2400" dirty="0">
              <a:solidFill>
                <a:prstClr val="white"/>
              </a:solidFill>
              <a:latin typeface="Arial"/>
            </a:endParaRPr>
          </a:p>
        </p:txBody>
      </p:sp>
      <p:pic>
        <p:nvPicPr>
          <p:cNvPr id="3" name="Picture 2" descr="544407561_20.jpg"/>
          <p:cNvPicPr>
            <a:picLocks/>
          </p:cNvPicPr>
          <p:nvPr userDrawn="1"/>
        </p:nvPicPr>
        <p:blipFill rotWithShape="1">
          <a:blip r:embed="rId2" cstate="screen">
            <a:extLst>
              <a:ext uri="{28A0092B-C50C-407E-A947-70E740481C1C}">
                <a14:useLocalDpi xmlns:a14="http://schemas.microsoft.com/office/drawing/2010/main"/>
              </a:ext>
            </a:extLst>
          </a:blip>
          <a:srcRect r="-116"/>
          <a:stretch/>
        </p:blipFill>
        <p:spPr>
          <a:xfrm>
            <a:off x="8128883" y="0"/>
            <a:ext cx="4063116" cy="6858000"/>
          </a:xfrm>
          <a:prstGeom prst="rect">
            <a:avLst/>
          </a:prstGeom>
        </p:spPr>
      </p:pic>
      <p:cxnSp>
        <p:nvCxnSpPr>
          <p:cNvPr id="21" name="Straight Connector 20"/>
          <p:cNvCxnSpPr/>
          <p:nvPr userDrawn="1"/>
        </p:nvCxnSpPr>
        <p:spPr>
          <a:xfrm>
            <a:off x="8128884" y="0"/>
            <a:ext cx="0" cy="685800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0160884" y="0"/>
            <a:ext cx="0" cy="685800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userDrawn="1"/>
        </p:nvSpPr>
        <p:spPr>
          <a:xfrm>
            <a:off x="11677879" y="98396"/>
            <a:ext cx="410176" cy="292384"/>
          </a:xfrm>
          <a:prstGeom prst="rect">
            <a:avLst/>
          </a:prstGeom>
          <a:noFill/>
        </p:spPr>
        <p:txBody>
          <a:bodyPr wrap="square" lIns="121898" tIns="60949" rIns="121898" bIns="60949" rtlCol="0">
            <a:spAutoFit/>
          </a:bodyPr>
          <a:lstStyle/>
          <a:p>
            <a:pPr defTabSz="609475">
              <a:defRPr/>
            </a:pPr>
            <a:fld id="{A7C6E191-867E-F74F-A8F8-B78D0795E643}" type="slidenum">
              <a:rPr lang="en-US" sz="1100" smtClean="0">
                <a:solidFill>
                  <a:srgbClr val="FFFFFF"/>
                </a:solidFill>
                <a:latin typeface="Arial"/>
              </a:rPr>
              <a:pPr defTabSz="609475">
                <a:defRPr/>
              </a:pPr>
              <a:t>‹#›</a:t>
            </a:fld>
            <a:endParaRPr lang="en-US" sz="1100" dirty="0" smtClean="0">
              <a:solidFill>
                <a:srgbClr val="FFFFFF"/>
              </a:solidFill>
              <a:latin typeface="Arial"/>
            </a:endParaRPr>
          </a:p>
        </p:txBody>
      </p:sp>
      <p:sp>
        <p:nvSpPr>
          <p:cNvPr id="17" name="TextBox 16"/>
          <p:cNvSpPr txBox="1"/>
          <p:nvPr userDrawn="1"/>
        </p:nvSpPr>
        <p:spPr>
          <a:xfrm>
            <a:off x="203210" y="98396"/>
            <a:ext cx="528137" cy="292384"/>
          </a:xfrm>
          <a:prstGeom prst="rect">
            <a:avLst/>
          </a:prstGeom>
          <a:noFill/>
        </p:spPr>
        <p:txBody>
          <a:bodyPr wrap="square" lIns="121898" tIns="60949" rIns="121898" bIns="60949" rtlCol="0">
            <a:spAutoFit/>
          </a:bodyPr>
          <a:lstStyle/>
          <a:p>
            <a:pPr defTabSz="609475"/>
            <a:r>
              <a:rPr lang="en-US" sz="1100" dirty="0" smtClean="0">
                <a:solidFill>
                  <a:srgbClr val="FFFFFF"/>
                </a:solidFill>
                <a:latin typeface="Arial"/>
                <a:cs typeface="Arial"/>
              </a:rPr>
              <a:t>IBM</a:t>
            </a:r>
            <a:endParaRPr lang="en-US" sz="1100" dirty="0">
              <a:solidFill>
                <a:srgbClr val="FFFFFF"/>
              </a:solidFill>
              <a:latin typeface="Arial"/>
              <a:cs typeface="Arial"/>
            </a:endParaRPr>
          </a:p>
        </p:txBody>
      </p:sp>
      <p:sp>
        <p:nvSpPr>
          <p:cNvPr id="19" name="TextBox 18"/>
          <p:cNvSpPr txBox="1"/>
          <p:nvPr userDrawn="1"/>
        </p:nvSpPr>
        <p:spPr>
          <a:xfrm>
            <a:off x="1661195" y="25171"/>
            <a:ext cx="1748367" cy="292384"/>
          </a:xfrm>
          <a:prstGeom prst="rect">
            <a:avLst/>
          </a:prstGeom>
          <a:noFill/>
        </p:spPr>
        <p:txBody>
          <a:bodyPr wrap="square" lIns="121898" tIns="60949" rIns="121898" bIns="60949" rtlCol="0">
            <a:spAutoFit/>
          </a:bodyPr>
          <a:lstStyle/>
          <a:p>
            <a:pPr defTabSz="609475"/>
            <a:r>
              <a:rPr lang="en-US" sz="1100" dirty="0">
                <a:solidFill>
                  <a:srgbClr val="FFFFFF"/>
                </a:solidFill>
                <a:latin typeface="Arial"/>
                <a:cs typeface="Arial"/>
              </a:rPr>
              <a:t>_</a:t>
            </a:r>
          </a:p>
        </p:txBody>
      </p:sp>
      <p:pic>
        <p:nvPicPr>
          <p:cNvPr id="20" name="Picture 53"/>
          <p:cNvPicPr>
            <a:picLocks noChangeAspect="1" noChangeArrowheads="1"/>
          </p:cNvPicPr>
          <p:nvPr userDrawn="1"/>
        </p:nvPicPr>
        <p:blipFill>
          <a:blip r:embed="rId3" cstate="screen">
            <a:extLst>
              <a:ext uri="{28A0092B-C50C-407E-A947-70E740481C1C}">
                <a14:useLocalDpi xmlns:a14="http://schemas.microsoft.com/office/drawing/2010/main"/>
              </a:ext>
            </a:extLst>
          </a:blip>
          <a:stretch>
            <a:fillRect/>
          </a:stretch>
        </p:blipFill>
        <p:spPr bwMode="auto">
          <a:xfrm rot="10800000" flipH="1" flipV="1">
            <a:off x="11511820" y="6473359"/>
            <a:ext cx="521016" cy="208407"/>
          </a:xfrm>
          <a:prstGeom prst="rect">
            <a:avLst/>
          </a:prstGeom>
          <a:noFill/>
          <a:ln>
            <a:noFill/>
          </a:ln>
        </p:spPr>
      </p:pic>
    </p:spTree>
    <p:extLst>
      <p:ext uri="{BB962C8B-B14F-4D97-AF65-F5344CB8AC3E}">
        <p14:creationId xmlns:p14="http://schemas.microsoft.com/office/powerpoint/2010/main" val="355672290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hapter_4">
    <p:spTree>
      <p:nvGrpSpPr>
        <p:cNvPr id="1" name=""/>
        <p:cNvGrpSpPr/>
        <p:nvPr/>
      </p:nvGrpSpPr>
      <p:grpSpPr>
        <a:xfrm>
          <a:off x="0" y="0"/>
          <a:ext cx="0" cy="0"/>
          <a:chOff x="0" y="0"/>
          <a:chExt cx="0" cy="0"/>
        </a:xfrm>
      </p:grpSpPr>
      <p:sp>
        <p:nvSpPr>
          <p:cNvPr id="27" name="Rectangle 26"/>
          <p:cNvSpPr/>
          <p:nvPr userDrawn="1"/>
        </p:nvSpPr>
        <p:spPr>
          <a:xfrm>
            <a:off x="0" y="0"/>
            <a:ext cx="12192000" cy="6858000"/>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121898" tIns="60949" rIns="121898" bIns="60949" rtlCol="0" anchor="ctr"/>
          <a:lstStyle/>
          <a:p>
            <a:pPr algn="ctr" defTabSz="609475"/>
            <a:endParaRPr lang="en-US" sz="2400" dirty="0">
              <a:solidFill>
                <a:prstClr val="white"/>
              </a:solidFill>
              <a:latin typeface="Arial"/>
            </a:endParaRPr>
          </a:p>
        </p:txBody>
      </p:sp>
      <p:sp>
        <p:nvSpPr>
          <p:cNvPr id="14" name="TextBox 13"/>
          <p:cNvSpPr txBox="1"/>
          <p:nvPr userDrawn="1"/>
        </p:nvSpPr>
        <p:spPr>
          <a:xfrm>
            <a:off x="11677879" y="98396"/>
            <a:ext cx="410176" cy="292384"/>
          </a:xfrm>
          <a:prstGeom prst="rect">
            <a:avLst/>
          </a:prstGeom>
          <a:noFill/>
        </p:spPr>
        <p:txBody>
          <a:bodyPr wrap="square" lIns="121898" tIns="60949" rIns="121898" bIns="60949" rtlCol="0">
            <a:spAutoFit/>
          </a:bodyPr>
          <a:lstStyle/>
          <a:p>
            <a:pPr defTabSz="609475">
              <a:defRPr/>
            </a:pPr>
            <a:fld id="{A7C6E191-867E-F74F-A8F8-B78D0795E643}" type="slidenum">
              <a:rPr lang="en-US" sz="1100" smtClean="0">
                <a:solidFill>
                  <a:srgbClr val="FFFFFF"/>
                </a:solidFill>
                <a:latin typeface="Arial"/>
              </a:rPr>
              <a:pPr defTabSz="609475">
                <a:defRPr/>
              </a:pPr>
              <a:t>‹#›</a:t>
            </a:fld>
            <a:endParaRPr lang="en-US" sz="1100" dirty="0" smtClean="0">
              <a:solidFill>
                <a:srgbClr val="FFFFFF"/>
              </a:solidFill>
              <a:latin typeface="Arial"/>
            </a:endParaRPr>
          </a:p>
        </p:txBody>
      </p:sp>
      <p:sp>
        <p:nvSpPr>
          <p:cNvPr id="37" name="TextBox 36"/>
          <p:cNvSpPr txBox="1"/>
          <p:nvPr userDrawn="1"/>
        </p:nvSpPr>
        <p:spPr>
          <a:xfrm>
            <a:off x="203210" y="98396"/>
            <a:ext cx="528137" cy="292384"/>
          </a:xfrm>
          <a:prstGeom prst="rect">
            <a:avLst/>
          </a:prstGeom>
          <a:noFill/>
        </p:spPr>
        <p:txBody>
          <a:bodyPr wrap="square" lIns="121898" tIns="60949" rIns="121898" bIns="60949" rtlCol="0">
            <a:spAutoFit/>
          </a:bodyPr>
          <a:lstStyle/>
          <a:p>
            <a:pPr defTabSz="609475"/>
            <a:r>
              <a:rPr lang="en-US" sz="1100" dirty="0" smtClean="0">
                <a:solidFill>
                  <a:srgbClr val="FFFFFF"/>
                </a:solidFill>
                <a:latin typeface="Arial"/>
                <a:cs typeface="Arial"/>
              </a:rPr>
              <a:t>IBM</a:t>
            </a:r>
            <a:endParaRPr lang="en-US" sz="1100" dirty="0">
              <a:solidFill>
                <a:srgbClr val="FFFFFF"/>
              </a:solidFill>
              <a:latin typeface="Arial"/>
              <a:cs typeface="Arial"/>
            </a:endParaRPr>
          </a:p>
        </p:txBody>
      </p:sp>
      <p:sp>
        <p:nvSpPr>
          <p:cNvPr id="39" name="TextBox 38"/>
          <p:cNvSpPr txBox="1"/>
          <p:nvPr userDrawn="1"/>
        </p:nvSpPr>
        <p:spPr>
          <a:xfrm>
            <a:off x="1661195" y="25171"/>
            <a:ext cx="1748367" cy="292384"/>
          </a:xfrm>
          <a:prstGeom prst="rect">
            <a:avLst/>
          </a:prstGeom>
          <a:noFill/>
        </p:spPr>
        <p:txBody>
          <a:bodyPr wrap="square" lIns="121898" tIns="60949" rIns="121898" bIns="60949" rtlCol="0">
            <a:spAutoFit/>
          </a:bodyPr>
          <a:lstStyle/>
          <a:p>
            <a:pPr defTabSz="609475"/>
            <a:r>
              <a:rPr lang="en-US" sz="1100" dirty="0">
                <a:solidFill>
                  <a:srgbClr val="FFFFFF"/>
                </a:solidFill>
                <a:latin typeface="Arial"/>
                <a:cs typeface="Arial"/>
              </a:rPr>
              <a:t>_</a:t>
            </a:r>
          </a:p>
        </p:txBody>
      </p:sp>
      <p:cxnSp>
        <p:nvCxnSpPr>
          <p:cNvPr id="26" name="Straight Connector 25"/>
          <p:cNvCxnSpPr/>
          <p:nvPr userDrawn="1"/>
        </p:nvCxnSpPr>
        <p:spPr>
          <a:xfrm>
            <a:off x="8128884" y="0"/>
            <a:ext cx="0" cy="685800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0160884" y="0"/>
            <a:ext cx="0" cy="685800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8"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0" y="6473359"/>
            <a:ext cx="521016" cy="208407"/>
          </a:xfrm>
          <a:prstGeom prst="rect">
            <a:avLst/>
          </a:prstGeom>
          <a:noFill/>
          <a:ln>
            <a:noFill/>
          </a:ln>
        </p:spPr>
      </p:pic>
    </p:spTree>
    <p:extLst>
      <p:ext uri="{BB962C8B-B14F-4D97-AF65-F5344CB8AC3E}">
        <p14:creationId xmlns:p14="http://schemas.microsoft.com/office/powerpoint/2010/main" val="2929337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49"/>
            <a:ext cx="4011084"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6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4"/>
            <a:ext cx="4011084" cy="4691063"/>
          </a:xfrm>
        </p:spPr>
        <p:txBody>
          <a:bodyPr/>
          <a:lstStyle>
            <a:lvl1pPr marL="0" indent="0">
              <a:buNone/>
              <a:defRPr sz="1500"/>
            </a:lvl1pPr>
            <a:lvl2pPr marL="457083" indent="0">
              <a:buNone/>
              <a:defRPr sz="1200"/>
            </a:lvl2pPr>
            <a:lvl3pPr marL="914173" indent="0">
              <a:buNone/>
              <a:defRPr sz="1100"/>
            </a:lvl3pPr>
            <a:lvl4pPr marL="1371260" indent="0">
              <a:buNone/>
              <a:defRPr sz="900"/>
            </a:lvl4pPr>
            <a:lvl5pPr marL="1828346" indent="0">
              <a:buNone/>
              <a:defRPr sz="900"/>
            </a:lvl5pPr>
            <a:lvl6pPr marL="2285438" indent="0">
              <a:buNone/>
              <a:defRPr sz="900"/>
            </a:lvl6pPr>
            <a:lvl7pPr marL="2742518" indent="0">
              <a:buNone/>
              <a:defRPr sz="900"/>
            </a:lvl7pPr>
            <a:lvl8pPr marL="3199600" indent="0">
              <a:buNone/>
              <a:defRPr sz="900"/>
            </a:lvl8pPr>
            <a:lvl9pPr marL="3656683"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84D5FDA-05BC-2E4E-BA6A-228D20886488}" type="datetimeFigureOut">
              <a:rPr lang="en-US" smtClean="0"/>
              <a:t>10/19/15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E35CD4-B779-A340-856B-FC8D09C7BAB7}" type="slidenum">
              <a:rPr lang="en-US" smtClean="0"/>
              <a:t>‹#›</a:t>
            </a:fld>
            <a:endParaRPr lang="en-US"/>
          </a:p>
        </p:txBody>
      </p:sp>
    </p:spTree>
    <p:extLst>
      <p:ext uri="{BB962C8B-B14F-4D97-AF65-F5344CB8AC3E}">
        <p14:creationId xmlns:p14="http://schemas.microsoft.com/office/powerpoint/2010/main" val="367251361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hapter_5">
    <p:spTree>
      <p:nvGrpSpPr>
        <p:cNvPr id="1" name=""/>
        <p:cNvGrpSpPr/>
        <p:nvPr/>
      </p:nvGrpSpPr>
      <p:grpSpPr>
        <a:xfrm>
          <a:off x="0" y="0"/>
          <a:ext cx="0" cy="0"/>
          <a:chOff x="0" y="0"/>
          <a:chExt cx="0" cy="0"/>
        </a:xfrm>
      </p:grpSpPr>
      <p:sp>
        <p:nvSpPr>
          <p:cNvPr id="18" name="Rectangle 17"/>
          <p:cNvSpPr/>
          <p:nvPr userDrawn="1"/>
        </p:nvSpPr>
        <p:spPr>
          <a:xfrm>
            <a:off x="0" y="0"/>
            <a:ext cx="12192000" cy="6858000"/>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121898" tIns="60949" rIns="121898" bIns="60949" rtlCol="0" anchor="ctr"/>
          <a:lstStyle/>
          <a:p>
            <a:pPr algn="ctr" defTabSz="609475"/>
            <a:endParaRPr lang="en-US" sz="2400" dirty="0">
              <a:solidFill>
                <a:prstClr val="white"/>
              </a:solidFill>
              <a:latin typeface="Arial"/>
            </a:endParaRPr>
          </a:p>
        </p:txBody>
      </p:sp>
      <p:cxnSp>
        <p:nvCxnSpPr>
          <p:cNvPr id="24" name="Straight Connector 23"/>
          <p:cNvCxnSpPr/>
          <p:nvPr userDrawn="1"/>
        </p:nvCxnSpPr>
        <p:spPr>
          <a:xfrm>
            <a:off x="2032000" y="-18524"/>
            <a:ext cx="0" cy="6876527"/>
          </a:xfrm>
          <a:prstGeom prst="line">
            <a:avLst/>
          </a:prstGeom>
          <a:ln w="9525" cmpd="sng">
            <a:solidFill>
              <a:srgbClr val="FCFCFC"/>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4064000" y="11"/>
            <a:ext cx="0" cy="6876527"/>
          </a:xfrm>
          <a:prstGeom prst="line">
            <a:avLst/>
          </a:prstGeom>
          <a:ln w="9525" cmpd="sng">
            <a:solidFill>
              <a:srgbClr val="FCFCFC"/>
            </a:solidFill>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userDrawn="1"/>
        </p:nvSpPr>
        <p:spPr>
          <a:xfrm>
            <a:off x="11677879" y="98396"/>
            <a:ext cx="410176" cy="292384"/>
          </a:xfrm>
          <a:prstGeom prst="rect">
            <a:avLst/>
          </a:prstGeom>
          <a:noFill/>
        </p:spPr>
        <p:txBody>
          <a:bodyPr wrap="square" lIns="121898" tIns="60949" rIns="121898" bIns="60949" rtlCol="0">
            <a:spAutoFit/>
          </a:bodyPr>
          <a:lstStyle/>
          <a:p>
            <a:pPr defTabSz="609475">
              <a:defRPr/>
            </a:pPr>
            <a:fld id="{A7C6E191-867E-F74F-A8F8-B78D0795E643}" type="slidenum">
              <a:rPr lang="en-US" sz="1100" smtClean="0">
                <a:solidFill>
                  <a:srgbClr val="FFFFFF"/>
                </a:solidFill>
                <a:latin typeface="Arial"/>
              </a:rPr>
              <a:pPr defTabSz="609475">
                <a:defRPr/>
              </a:pPr>
              <a:t>‹#›</a:t>
            </a:fld>
            <a:endParaRPr lang="en-US" sz="1100" dirty="0" smtClean="0">
              <a:solidFill>
                <a:srgbClr val="FFFFFF"/>
              </a:solidFill>
              <a:latin typeface="Arial"/>
            </a:endParaRPr>
          </a:p>
        </p:txBody>
      </p:sp>
      <p:sp>
        <p:nvSpPr>
          <p:cNvPr id="29" name="TextBox 28"/>
          <p:cNvSpPr txBox="1"/>
          <p:nvPr userDrawn="1"/>
        </p:nvSpPr>
        <p:spPr>
          <a:xfrm>
            <a:off x="203210" y="98396"/>
            <a:ext cx="528137" cy="292384"/>
          </a:xfrm>
          <a:prstGeom prst="rect">
            <a:avLst/>
          </a:prstGeom>
          <a:noFill/>
        </p:spPr>
        <p:txBody>
          <a:bodyPr wrap="square" lIns="121898" tIns="60949" rIns="121898" bIns="60949" rtlCol="0">
            <a:spAutoFit/>
          </a:bodyPr>
          <a:lstStyle/>
          <a:p>
            <a:pPr defTabSz="609475"/>
            <a:r>
              <a:rPr lang="en-US" sz="1100" dirty="0" smtClean="0">
                <a:solidFill>
                  <a:srgbClr val="FFFFFF"/>
                </a:solidFill>
                <a:latin typeface="Arial"/>
                <a:cs typeface="Arial"/>
              </a:rPr>
              <a:t>IBM</a:t>
            </a:r>
            <a:endParaRPr lang="en-US" sz="1100" dirty="0">
              <a:solidFill>
                <a:srgbClr val="FFFFFF"/>
              </a:solidFill>
              <a:latin typeface="Arial"/>
              <a:cs typeface="Arial"/>
            </a:endParaRPr>
          </a:p>
        </p:txBody>
      </p:sp>
      <p:sp>
        <p:nvSpPr>
          <p:cNvPr id="30" name="TextBox 29"/>
          <p:cNvSpPr txBox="1"/>
          <p:nvPr userDrawn="1"/>
        </p:nvSpPr>
        <p:spPr>
          <a:xfrm>
            <a:off x="1661195" y="25171"/>
            <a:ext cx="1748367" cy="292384"/>
          </a:xfrm>
          <a:prstGeom prst="rect">
            <a:avLst/>
          </a:prstGeom>
          <a:noFill/>
        </p:spPr>
        <p:txBody>
          <a:bodyPr wrap="square" lIns="121898" tIns="60949" rIns="121898" bIns="60949" rtlCol="0">
            <a:spAutoFit/>
          </a:bodyPr>
          <a:lstStyle/>
          <a:p>
            <a:pPr defTabSz="609475"/>
            <a:r>
              <a:rPr lang="en-US" sz="1100" dirty="0">
                <a:solidFill>
                  <a:srgbClr val="FFFFFF"/>
                </a:solidFill>
                <a:latin typeface="Arial"/>
                <a:cs typeface="Arial"/>
              </a:rPr>
              <a:t>_</a:t>
            </a:r>
          </a:p>
        </p:txBody>
      </p:sp>
      <p:pic>
        <p:nvPicPr>
          <p:cNvPr id="8"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0" y="6473359"/>
            <a:ext cx="521016" cy="208407"/>
          </a:xfrm>
          <a:prstGeom prst="rect">
            <a:avLst/>
          </a:prstGeom>
          <a:noFill/>
          <a:ln>
            <a:noFill/>
          </a:ln>
        </p:spPr>
      </p:pic>
    </p:spTree>
    <p:extLst>
      <p:ext uri="{BB962C8B-B14F-4D97-AF65-F5344CB8AC3E}">
        <p14:creationId xmlns:p14="http://schemas.microsoft.com/office/powerpoint/2010/main" val="363392004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_Slide_1">
    <p:spTree>
      <p:nvGrpSpPr>
        <p:cNvPr id="1" name=""/>
        <p:cNvGrpSpPr/>
        <p:nvPr/>
      </p:nvGrpSpPr>
      <p:grpSpPr>
        <a:xfrm>
          <a:off x="0" y="0"/>
          <a:ext cx="0" cy="0"/>
          <a:chOff x="0" y="0"/>
          <a:chExt cx="0" cy="0"/>
        </a:xfrm>
      </p:grpSpPr>
      <p:sp>
        <p:nvSpPr>
          <p:cNvPr id="21" name="TextBox 20"/>
          <p:cNvSpPr txBox="1"/>
          <p:nvPr userDrawn="1"/>
        </p:nvSpPr>
        <p:spPr>
          <a:xfrm>
            <a:off x="11677879" y="98396"/>
            <a:ext cx="410176" cy="292384"/>
          </a:xfrm>
          <a:prstGeom prst="rect">
            <a:avLst/>
          </a:prstGeom>
          <a:noFill/>
        </p:spPr>
        <p:txBody>
          <a:bodyPr wrap="square" lIns="121898" tIns="60949" rIns="121898" bIns="60949" rtlCol="0">
            <a:spAutoFit/>
          </a:bodyPr>
          <a:lstStyle/>
          <a:p>
            <a:pPr defTabSz="609475">
              <a:defRPr/>
            </a:pPr>
            <a:fld id="{A7C6E191-867E-F74F-A8F8-B78D0795E643}" type="slidenum">
              <a:rPr lang="en-US" sz="1100" smtClean="0">
                <a:solidFill>
                  <a:srgbClr val="2D2D2D"/>
                </a:solidFill>
                <a:latin typeface="Arial"/>
              </a:rPr>
              <a:pPr defTabSz="609475">
                <a:defRPr/>
              </a:pPr>
              <a:t>‹#›</a:t>
            </a:fld>
            <a:endParaRPr lang="en-US" sz="1100" dirty="0" smtClean="0">
              <a:solidFill>
                <a:srgbClr val="2D2D2D"/>
              </a:solidFill>
              <a:latin typeface="Arial"/>
            </a:endParaRPr>
          </a:p>
        </p:txBody>
      </p:sp>
      <p:sp>
        <p:nvSpPr>
          <p:cNvPr id="23" name="TextBox 22"/>
          <p:cNvSpPr txBox="1"/>
          <p:nvPr userDrawn="1"/>
        </p:nvSpPr>
        <p:spPr>
          <a:xfrm>
            <a:off x="203210" y="98396"/>
            <a:ext cx="528137" cy="292384"/>
          </a:xfrm>
          <a:prstGeom prst="rect">
            <a:avLst/>
          </a:prstGeom>
          <a:noFill/>
        </p:spPr>
        <p:txBody>
          <a:bodyPr wrap="square" lIns="121898" tIns="60949" rIns="121898" bIns="60949" rtlCol="0">
            <a:spAutoFit/>
          </a:bodyPr>
          <a:lstStyle/>
          <a:p>
            <a:pPr defTabSz="609475"/>
            <a:r>
              <a:rPr lang="en-US" sz="1100" dirty="0" smtClean="0">
                <a:solidFill>
                  <a:srgbClr val="2D2D2D"/>
                </a:solidFill>
                <a:latin typeface="Arial"/>
                <a:cs typeface="Arial"/>
              </a:rPr>
              <a:t>IBM</a:t>
            </a:r>
            <a:endParaRPr lang="en-US" sz="1100" dirty="0">
              <a:solidFill>
                <a:srgbClr val="2D2D2D"/>
              </a:solidFill>
              <a:latin typeface="Arial"/>
              <a:cs typeface="Arial"/>
            </a:endParaRPr>
          </a:p>
        </p:txBody>
      </p:sp>
      <p:sp>
        <p:nvSpPr>
          <p:cNvPr id="25" name="TextBox 24"/>
          <p:cNvSpPr txBox="1"/>
          <p:nvPr userDrawn="1"/>
        </p:nvSpPr>
        <p:spPr>
          <a:xfrm>
            <a:off x="1661195" y="25171"/>
            <a:ext cx="1748367" cy="292384"/>
          </a:xfrm>
          <a:prstGeom prst="rect">
            <a:avLst/>
          </a:prstGeom>
          <a:noFill/>
        </p:spPr>
        <p:txBody>
          <a:bodyPr wrap="square" lIns="121898" tIns="60949" rIns="121898" bIns="60949" rtlCol="0">
            <a:spAutoFit/>
          </a:bodyPr>
          <a:lstStyle/>
          <a:p>
            <a:pPr defTabSz="609475"/>
            <a:r>
              <a:rPr lang="en-US" sz="1100" dirty="0">
                <a:solidFill>
                  <a:srgbClr val="2D2D2D"/>
                </a:solidFill>
                <a:latin typeface="Arial"/>
                <a:cs typeface="Arial"/>
              </a:rPr>
              <a:t>_</a:t>
            </a:r>
          </a:p>
        </p:txBody>
      </p:sp>
      <p:pic>
        <p:nvPicPr>
          <p:cNvPr id="6"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3" y="6473359"/>
            <a:ext cx="521020" cy="208407"/>
          </a:xfrm>
          <a:prstGeom prst="rect">
            <a:avLst/>
          </a:prstGeom>
          <a:noFill/>
          <a:ln>
            <a:noFill/>
          </a:ln>
        </p:spPr>
      </p:pic>
    </p:spTree>
    <p:extLst>
      <p:ext uri="{BB962C8B-B14F-4D97-AF65-F5344CB8AC3E}">
        <p14:creationId xmlns:p14="http://schemas.microsoft.com/office/powerpoint/2010/main" val="380594505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_Slide_2">
    <p:spTree>
      <p:nvGrpSpPr>
        <p:cNvPr id="1" name=""/>
        <p:cNvGrpSpPr/>
        <p:nvPr/>
      </p:nvGrpSpPr>
      <p:grpSpPr>
        <a:xfrm>
          <a:off x="0" y="0"/>
          <a:ext cx="0" cy="0"/>
          <a:chOff x="0" y="0"/>
          <a:chExt cx="0" cy="0"/>
        </a:xfrm>
      </p:grpSpPr>
      <p:sp>
        <p:nvSpPr>
          <p:cNvPr id="29" name="Content Placeholder 6"/>
          <p:cNvSpPr>
            <a:spLocks noGrp="1"/>
          </p:cNvSpPr>
          <p:nvPr>
            <p:ph sz="quarter" idx="33"/>
          </p:nvPr>
        </p:nvSpPr>
        <p:spPr>
          <a:xfrm>
            <a:off x="3245451" y="2921010"/>
            <a:ext cx="8299340" cy="2645833"/>
          </a:xfrm>
          <a:prstGeom prst="rect">
            <a:avLst/>
          </a:prstGeom>
          <a:solidFill>
            <a:schemeClr val="bg1">
              <a:lumMod val="85000"/>
            </a:schemeClr>
          </a:solidFill>
        </p:spPr>
        <p:txBody>
          <a:bodyPr vert="horz" lIns="121898" tIns="60949" rIns="121898" bIns="60949"/>
          <a:lstStyle>
            <a:lvl1pPr marL="0" indent="0">
              <a:buNone/>
              <a:defRPr sz="1100">
                <a:solidFill>
                  <a:srgbClr val="2D2D2D"/>
                </a:solidFill>
              </a:defRPr>
            </a:lvl1pPr>
          </a:lstStyle>
          <a:p>
            <a:pPr lvl="0"/>
            <a:endParaRPr lang="en-US" dirty="0"/>
          </a:p>
        </p:txBody>
      </p:sp>
      <p:sp>
        <p:nvSpPr>
          <p:cNvPr id="14" name="TextBox 13"/>
          <p:cNvSpPr txBox="1"/>
          <p:nvPr userDrawn="1"/>
        </p:nvSpPr>
        <p:spPr>
          <a:xfrm>
            <a:off x="11677879" y="98396"/>
            <a:ext cx="410176" cy="292384"/>
          </a:xfrm>
          <a:prstGeom prst="rect">
            <a:avLst/>
          </a:prstGeom>
          <a:noFill/>
        </p:spPr>
        <p:txBody>
          <a:bodyPr wrap="square" lIns="121898" tIns="60949" rIns="121898" bIns="60949" rtlCol="0">
            <a:spAutoFit/>
          </a:bodyPr>
          <a:lstStyle/>
          <a:p>
            <a:pPr defTabSz="609475">
              <a:defRPr/>
            </a:pPr>
            <a:fld id="{A7C6E191-867E-F74F-A8F8-B78D0795E643}" type="slidenum">
              <a:rPr lang="en-US" sz="1100" smtClean="0">
                <a:solidFill>
                  <a:srgbClr val="2D2D2D"/>
                </a:solidFill>
                <a:latin typeface="Arial"/>
              </a:rPr>
              <a:pPr defTabSz="609475">
                <a:defRPr/>
              </a:pPr>
              <a:t>‹#›</a:t>
            </a:fld>
            <a:endParaRPr lang="en-US" sz="1100" dirty="0" smtClean="0">
              <a:solidFill>
                <a:srgbClr val="2D2D2D"/>
              </a:solidFill>
              <a:latin typeface="Arial"/>
            </a:endParaRPr>
          </a:p>
        </p:txBody>
      </p:sp>
      <p:sp>
        <p:nvSpPr>
          <p:cNvPr id="17" name="TextBox 16"/>
          <p:cNvSpPr txBox="1"/>
          <p:nvPr userDrawn="1"/>
        </p:nvSpPr>
        <p:spPr>
          <a:xfrm>
            <a:off x="203210" y="98396"/>
            <a:ext cx="528137" cy="292384"/>
          </a:xfrm>
          <a:prstGeom prst="rect">
            <a:avLst/>
          </a:prstGeom>
          <a:noFill/>
        </p:spPr>
        <p:txBody>
          <a:bodyPr wrap="square" lIns="121898" tIns="60949" rIns="121898" bIns="60949" rtlCol="0">
            <a:spAutoFit/>
          </a:bodyPr>
          <a:lstStyle/>
          <a:p>
            <a:pPr defTabSz="609475"/>
            <a:r>
              <a:rPr lang="en-US" sz="1100" dirty="0" smtClean="0">
                <a:solidFill>
                  <a:srgbClr val="2D2D2D"/>
                </a:solidFill>
                <a:latin typeface="Arial"/>
                <a:cs typeface="Arial"/>
              </a:rPr>
              <a:t>IBM</a:t>
            </a:r>
            <a:endParaRPr lang="en-US" sz="1100" dirty="0">
              <a:solidFill>
                <a:srgbClr val="2D2D2D"/>
              </a:solidFill>
              <a:latin typeface="Arial"/>
              <a:cs typeface="Arial"/>
            </a:endParaRPr>
          </a:p>
        </p:txBody>
      </p:sp>
      <p:sp>
        <p:nvSpPr>
          <p:cNvPr id="19" name="TextBox 18"/>
          <p:cNvSpPr txBox="1"/>
          <p:nvPr userDrawn="1"/>
        </p:nvSpPr>
        <p:spPr>
          <a:xfrm>
            <a:off x="1661195" y="25171"/>
            <a:ext cx="1748367" cy="292384"/>
          </a:xfrm>
          <a:prstGeom prst="rect">
            <a:avLst/>
          </a:prstGeom>
          <a:noFill/>
        </p:spPr>
        <p:txBody>
          <a:bodyPr wrap="square" lIns="121898" tIns="60949" rIns="121898" bIns="60949" rtlCol="0">
            <a:spAutoFit/>
          </a:bodyPr>
          <a:lstStyle/>
          <a:p>
            <a:pPr defTabSz="609475"/>
            <a:r>
              <a:rPr lang="en-US" sz="1100" dirty="0">
                <a:solidFill>
                  <a:srgbClr val="2D2D2D"/>
                </a:solidFill>
                <a:latin typeface="Arial"/>
                <a:cs typeface="Arial"/>
              </a:rPr>
              <a:t>_</a:t>
            </a:r>
          </a:p>
        </p:txBody>
      </p:sp>
      <p:pic>
        <p:nvPicPr>
          <p:cNvPr id="7"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3" y="6473359"/>
            <a:ext cx="521020" cy="208407"/>
          </a:xfrm>
          <a:prstGeom prst="rect">
            <a:avLst/>
          </a:prstGeom>
          <a:noFill/>
          <a:ln>
            <a:noFill/>
          </a:ln>
        </p:spPr>
      </p:pic>
    </p:spTree>
    <p:extLst>
      <p:ext uri="{BB962C8B-B14F-4D97-AF65-F5344CB8AC3E}">
        <p14:creationId xmlns:p14="http://schemas.microsoft.com/office/powerpoint/2010/main" val="54239449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_Slide_3">
    <p:spTree>
      <p:nvGrpSpPr>
        <p:cNvPr id="1" name=""/>
        <p:cNvGrpSpPr/>
        <p:nvPr/>
      </p:nvGrpSpPr>
      <p:grpSpPr>
        <a:xfrm>
          <a:off x="0" y="0"/>
          <a:ext cx="0" cy="0"/>
          <a:chOff x="0" y="0"/>
          <a:chExt cx="0" cy="0"/>
        </a:xfrm>
      </p:grpSpPr>
      <p:sp>
        <p:nvSpPr>
          <p:cNvPr id="29" name="Content Placeholder 6"/>
          <p:cNvSpPr>
            <a:spLocks noGrp="1"/>
          </p:cNvSpPr>
          <p:nvPr>
            <p:ph sz="quarter" idx="33"/>
          </p:nvPr>
        </p:nvSpPr>
        <p:spPr>
          <a:xfrm>
            <a:off x="3245453" y="2921010"/>
            <a:ext cx="4092091" cy="2645833"/>
          </a:xfrm>
          <a:prstGeom prst="rect">
            <a:avLst/>
          </a:prstGeom>
          <a:solidFill>
            <a:schemeClr val="bg1">
              <a:lumMod val="85000"/>
            </a:schemeClr>
          </a:solidFill>
        </p:spPr>
        <p:txBody>
          <a:bodyPr vert="horz" lIns="121898" tIns="60949" rIns="121898" bIns="60949"/>
          <a:lstStyle>
            <a:lvl1pPr marL="0" indent="0">
              <a:buNone/>
              <a:defRPr sz="1100"/>
            </a:lvl1pPr>
          </a:lstStyle>
          <a:p>
            <a:pPr lvl="0"/>
            <a:endParaRPr lang="en-US" dirty="0"/>
          </a:p>
        </p:txBody>
      </p:sp>
      <p:sp>
        <p:nvSpPr>
          <p:cNvPr id="14" name="TextBox 13"/>
          <p:cNvSpPr txBox="1"/>
          <p:nvPr userDrawn="1"/>
        </p:nvSpPr>
        <p:spPr>
          <a:xfrm>
            <a:off x="11677879" y="98396"/>
            <a:ext cx="410176" cy="292384"/>
          </a:xfrm>
          <a:prstGeom prst="rect">
            <a:avLst/>
          </a:prstGeom>
          <a:noFill/>
        </p:spPr>
        <p:txBody>
          <a:bodyPr wrap="square" lIns="121898" tIns="60949" rIns="121898" bIns="60949" rtlCol="0">
            <a:spAutoFit/>
          </a:bodyPr>
          <a:lstStyle/>
          <a:p>
            <a:pPr defTabSz="609475">
              <a:defRPr/>
            </a:pPr>
            <a:fld id="{A7C6E191-867E-F74F-A8F8-B78D0795E643}" type="slidenum">
              <a:rPr lang="en-US" sz="1100" smtClean="0">
                <a:solidFill>
                  <a:srgbClr val="2D2D2D"/>
                </a:solidFill>
                <a:latin typeface="Arial"/>
              </a:rPr>
              <a:pPr defTabSz="609475">
                <a:defRPr/>
              </a:pPr>
              <a:t>‹#›</a:t>
            </a:fld>
            <a:endParaRPr lang="en-US" sz="1100" dirty="0" smtClean="0">
              <a:solidFill>
                <a:srgbClr val="2D2D2D"/>
              </a:solidFill>
              <a:latin typeface="Arial"/>
            </a:endParaRPr>
          </a:p>
        </p:txBody>
      </p:sp>
      <p:sp>
        <p:nvSpPr>
          <p:cNvPr id="17" name="TextBox 16"/>
          <p:cNvSpPr txBox="1"/>
          <p:nvPr userDrawn="1"/>
        </p:nvSpPr>
        <p:spPr>
          <a:xfrm>
            <a:off x="203210" y="98396"/>
            <a:ext cx="528137" cy="292384"/>
          </a:xfrm>
          <a:prstGeom prst="rect">
            <a:avLst/>
          </a:prstGeom>
          <a:noFill/>
        </p:spPr>
        <p:txBody>
          <a:bodyPr wrap="square" lIns="121898" tIns="60949" rIns="121898" bIns="60949" rtlCol="0">
            <a:spAutoFit/>
          </a:bodyPr>
          <a:lstStyle/>
          <a:p>
            <a:pPr defTabSz="609475"/>
            <a:r>
              <a:rPr lang="en-US" sz="1100" dirty="0" smtClean="0">
                <a:solidFill>
                  <a:srgbClr val="2D2D2D"/>
                </a:solidFill>
                <a:latin typeface="Arial"/>
                <a:cs typeface="Arial"/>
              </a:rPr>
              <a:t>IBM</a:t>
            </a:r>
            <a:endParaRPr lang="en-US" sz="1100" dirty="0">
              <a:solidFill>
                <a:srgbClr val="2D2D2D"/>
              </a:solidFill>
              <a:latin typeface="Arial"/>
              <a:cs typeface="Arial"/>
            </a:endParaRPr>
          </a:p>
        </p:txBody>
      </p:sp>
      <p:sp>
        <p:nvSpPr>
          <p:cNvPr id="19" name="TextBox 18"/>
          <p:cNvSpPr txBox="1"/>
          <p:nvPr userDrawn="1"/>
        </p:nvSpPr>
        <p:spPr>
          <a:xfrm>
            <a:off x="1661195" y="25171"/>
            <a:ext cx="1748367" cy="292384"/>
          </a:xfrm>
          <a:prstGeom prst="rect">
            <a:avLst/>
          </a:prstGeom>
          <a:noFill/>
        </p:spPr>
        <p:txBody>
          <a:bodyPr wrap="square" lIns="121898" tIns="60949" rIns="121898" bIns="60949" rtlCol="0">
            <a:spAutoFit/>
          </a:bodyPr>
          <a:lstStyle/>
          <a:p>
            <a:pPr defTabSz="609475"/>
            <a:r>
              <a:rPr lang="en-US" sz="1100" dirty="0">
                <a:solidFill>
                  <a:srgbClr val="2D2D2D"/>
                </a:solidFill>
                <a:latin typeface="Arial"/>
                <a:cs typeface="Arial"/>
              </a:rPr>
              <a:t>_</a:t>
            </a:r>
          </a:p>
        </p:txBody>
      </p:sp>
      <p:sp>
        <p:nvSpPr>
          <p:cNvPr id="12" name="Content Placeholder 6"/>
          <p:cNvSpPr>
            <a:spLocks noGrp="1"/>
          </p:cNvSpPr>
          <p:nvPr>
            <p:ph sz="quarter" idx="36"/>
          </p:nvPr>
        </p:nvSpPr>
        <p:spPr>
          <a:xfrm>
            <a:off x="7448157" y="2921010"/>
            <a:ext cx="4092091" cy="2645833"/>
          </a:xfrm>
          <a:prstGeom prst="rect">
            <a:avLst/>
          </a:prstGeom>
          <a:solidFill>
            <a:schemeClr val="bg1">
              <a:lumMod val="85000"/>
            </a:schemeClr>
          </a:solidFill>
        </p:spPr>
        <p:txBody>
          <a:bodyPr vert="horz" lIns="121898" tIns="60949" rIns="121898" bIns="60949"/>
          <a:lstStyle>
            <a:lvl1pPr marL="0" indent="0">
              <a:buNone/>
              <a:defRPr sz="1100"/>
            </a:lvl1pPr>
          </a:lstStyle>
          <a:p>
            <a:pPr lvl="0"/>
            <a:endParaRPr lang="en-US" dirty="0"/>
          </a:p>
        </p:txBody>
      </p:sp>
      <p:pic>
        <p:nvPicPr>
          <p:cNvPr id="8"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3" y="6473359"/>
            <a:ext cx="521020" cy="208407"/>
          </a:xfrm>
          <a:prstGeom prst="rect">
            <a:avLst/>
          </a:prstGeom>
          <a:noFill/>
          <a:ln>
            <a:noFill/>
          </a:ln>
        </p:spPr>
      </p:pic>
    </p:spTree>
    <p:extLst>
      <p:ext uri="{BB962C8B-B14F-4D97-AF65-F5344CB8AC3E}">
        <p14:creationId xmlns:p14="http://schemas.microsoft.com/office/powerpoint/2010/main" val="43755479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ext_Slide_4">
    <p:spTree>
      <p:nvGrpSpPr>
        <p:cNvPr id="1" name=""/>
        <p:cNvGrpSpPr/>
        <p:nvPr/>
      </p:nvGrpSpPr>
      <p:grpSpPr>
        <a:xfrm>
          <a:off x="0" y="0"/>
          <a:ext cx="0" cy="0"/>
          <a:chOff x="0" y="0"/>
          <a:chExt cx="0" cy="0"/>
        </a:xfrm>
      </p:grpSpPr>
      <p:sp>
        <p:nvSpPr>
          <p:cNvPr id="29" name="Content Placeholder 6"/>
          <p:cNvSpPr>
            <a:spLocks noGrp="1"/>
          </p:cNvSpPr>
          <p:nvPr>
            <p:ph sz="quarter" idx="33"/>
          </p:nvPr>
        </p:nvSpPr>
        <p:spPr>
          <a:xfrm>
            <a:off x="3245451" y="2921003"/>
            <a:ext cx="1980456" cy="1284225"/>
          </a:xfrm>
          <a:prstGeom prst="rect">
            <a:avLst/>
          </a:prstGeom>
          <a:solidFill>
            <a:schemeClr val="bg1">
              <a:lumMod val="85000"/>
            </a:schemeClr>
          </a:solidFill>
        </p:spPr>
        <p:txBody>
          <a:bodyPr vert="horz" lIns="121898" tIns="60949" rIns="121898" bIns="60949"/>
          <a:lstStyle>
            <a:lvl1pPr marL="0" indent="0">
              <a:buNone/>
              <a:defRPr sz="1100"/>
            </a:lvl1pPr>
          </a:lstStyle>
          <a:p>
            <a:pPr lvl="0"/>
            <a:endParaRPr lang="en-US" dirty="0"/>
          </a:p>
        </p:txBody>
      </p:sp>
      <p:sp>
        <p:nvSpPr>
          <p:cNvPr id="31" name="Content Placeholder 6"/>
          <p:cNvSpPr>
            <a:spLocks noGrp="1"/>
          </p:cNvSpPr>
          <p:nvPr>
            <p:ph sz="quarter" idx="35"/>
          </p:nvPr>
        </p:nvSpPr>
        <p:spPr>
          <a:xfrm>
            <a:off x="5348484" y="2921003"/>
            <a:ext cx="1980456" cy="1284225"/>
          </a:xfrm>
          <a:prstGeom prst="rect">
            <a:avLst/>
          </a:prstGeom>
          <a:solidFill>
            <a:schemeClr val="bg1">
              <a:lumMod val="85000"/>
            </a:schemeClr>
          </a:solidFill>
        </p:spPr>
        <p:txBody>
          <a:bodyPr vert="horz" lIns="121898" tIns="60949" rIns="121898" bIns="60949"/>
          <a:lstStyle>
            <a:lvl1pPr marL="0" indent="0">
              <a:buNone/>
              <a:defRPr sz="1100"/>
            </a:lvl1pPr>
          </a:lstStyle>
          <a:p>
            <a:pPr lvl="0"/>
            <a:endParaRPr lang="en-US" dirty="0"/>
          </a:p>
        </p:txBody>
      </p:sp>
      <p:sp>
        <p:nvSpPr>
          <p:cNvPr id="33" name="Content Placeholder 6"/>
          <p:cNvSpPr>
            <a:spLocks noGrp="1"/>
          </p:cNvSpPr>
          <p:nvPr>
            <p:ph sz="quarter" idx="36"/>
          </p:nvPr>
        </p:nvSpPr>
        <p:spPr>
          <a:xfrm>
            <a:off x="7451517" y="2921003"/>
            <a:ext cx="1980456" cy="1284225"/>
          </a:xfrm>
          <a:prstGeom prst="rect">
            <a:avLst/>
          </a:prstGeom>
          <a:solidFill>
            <a:schemeClr val="bg1">
              <a:lumMod val="85000"/>
            </a:schemeClr>
          </a:solidFill>
        </p:spPr>
        <p:txBody>
          <a:bodyPr vert="horz" lIns="121898" tIns="60949" rIns="121898" bIns="60949"/>
          <a:lstStyle>
            <a:lvl1pPr marL="0" indent="0">
              <a:buNone/>
              <a:defRPr sz="1100"/>
            </a:lvl1pPr>
          </a:lstStyle>
          <a:p>
            <a:pPr lvl="0"/>
            <a:endParaRPr lang="en-US" dirty="0"/>
          </a:p>
        </p:txBody>
      </p:sp>
      <p:sp>
        <p:nvSpPr>
          <p:cNvPr id="35" name="Content Placeholder 6"/>
          <p:cNvSpPr>
            <a:spLocks noGrp="1"/>
          </p:cNvSpPr>
          <p:nvPr>
            <p:ph sz="quarter" idx="37"/>
          </p:nvPr>
        </p:nvSpPr>
        <p:spPr>
          <a:xfrm>
            <a:off x="9554549" y="2921003"/>
            <a:ext cx="1980456" cy="1284225"/>
          </a:xfrm>
          <a:prstGeom prst="rect">
            <a:avLst/>
          </a:prstGeom>
          <a:solidFill>
            <a:schemeClr val="bg1">
              <a:lumMod val="85000"/>
            </a:schemeClr>
          </a:solidFill>
        </p:spPr>
        <p:txBody>
          <a:bodyPr vert="horz" lIns="121898" tIns="60949" rIns="121898" bIns="60949"/>
          <a:lstStyle>
            <a:lvl1pPr marL="0" indent="0">
              <a:buNone/>
              <a:defRPr sz="1100"/>
            </a:lvl1pPr>
          </a:lstStyle>
          <a:p>
            <a:pPr lvl="0"/>
            <a:endParaRPr lang="en-US" dirty="0"/>
          </a:p>
        </p:txBody>
      </p:sp>
      <p:sp>
        <p:nvSpPr>
          <p:cNvPr id="41" name="Content Placeholder 6"/>
          <p:cNvSpPr>
            <a:spLocks noGrp="1"/>
          </p:cNvSpPr>
          <p:nvPr>
            <p:ph sz="quarter" idx="38"/>
          </p:nvPr>
        </p:nvSpPr>
        <p:spPr>
          <a:xfrm>
            <a:off x="3245451" y="4289224"/>
            <a:ext cx="1980456" cy="1284225"/>
          </a:xfrm>
          <a:prstGeom prst="rect">
            <a:avLst/>
          </a:prstGeom>
          <a:solidFill>
            <a:schemeClr val="bg1">
              <a:lumMod val="85000"/>
            </a:schemeClr>
          </a:solidFill>
        </p:spPr>
        <p:txBody>
          <a:bodyPr vert="horz" lIns="121898" tIns="60949" rIns="121898" bIns="60949"/>
          <a:lstStyle>
            <a:lvl1pPr marL="0" indent="0">
              <a:buNone/>
              <a:defRPr sz="1100"/>
            </a:lvl1pPr>
          </a:lstStyle>
          <a:p>
            <a:pPr lvl="0"/>
            <a:endParaRPr lang="en-US" dirty="0"/>
          </a:p>
        </p:txBody>
      </p:sp>
      <p:sp>
        <p:nvSpPr>
          <p:cNvPr id="45" name="Content Placeholder 6"/>
          <p:cNvSpPr>
            <a:spLocks noGrp="1"/>
          </p:cNvSpPr>
          <p:nvPr>
            <p:ph sz="quarter" idx="40"/>
          </p:nvPr>
        </p:nvSpPr>
        <p:spPr>
          <a:xfrm>
            <a:off x="7451517" y="4289224"/>
            <a:ext cx="1980456" cy="1284225"/>
          </a:xfrm>
          <a:prstGeom prst="rect">
            <a:avLst/>
          </a:prstGeom>
          <a:solidFill>
            <a:schemeClr val="bg1">
              <a:lumMod val="85000"/>
            </a:schemeClr>
          </a:solidFill>
        </p:spPr>
        <p:txBody>
          <a:bodyPr vert="horz" lIns="121898" tIns="60949" rIns="121898" bIns="60949"/>
          <a:lstStyle>
            <a:lvl1pPr marL="0" indent="0">
              <a:buNone/>
              <a:defRPr sz="1100"/>
            </a:lvl1pPr>
          </a:lstStyle>
          <a:p>
            <a:pPr lvl="0"/>
            <a:endParaRPr lang="en-US" dirty="0"/>
          </a:p>
        </p:txBody>
      </p:sp>
      <p:sp>
        <p:nvSpPr>
          <p:cNvPr id="46" name="Content Placeholder 6"/>
          <p:cNvSpPr>
            <a:spLocks noGrp="1"/>
          </p:cNvSpPr>
          <p:nvPr>
            <p:ph sz="quarter" idx="41"/>
          </p:nvPr>
        </p:nvSpPr>
        <p:spPr>
          <a:xfrm>
            <a:off x="9554549" y="4289224"/>
            <a:ext cx="1980456" cy="1284225"/>
          </a:xfrm>
          <a:prstGeom prst="rect">
            <a:avLst/>
          </a:prstGeom>
          <a:solidFill>
            <a:schemeClr val="bg1">
              <a:lumMod val="85000"/>
            </a:schemeClr>
          </a:solidFill>
        </p:spPr>
        <p:txBody>
          <a:bodyPr vert="horz" lIns="121898" tIns="60949" rIns="121898" bIns="60949"/>
          <a:lstStyle>
            <a:lvl1pPr marL="0" indent="0">
              <a:buNone/>
              <a:defRPr sz="1100"/>
            </a:lvl1pPr>
          </a:lstStyle>
          <a:p>
            <a:pPr lvl="0"/>
            <a:endParaRPr lang="en-US" dirty="0"/>
          </a:p>
        </p:txBody>
      </p:sp>
      <p:sp>
        <p:nvSpPr>
          <p:cNvPr id="51" name="Content Placeholder 6"/>
          <p:cNvSpPr>
            <a:spLocks noGrp="1"/>
          </p:cNvSpPr>
          <p:nvPr>
            <p:ph sz="quarter" idx="39"/>
          </p:nvPr>
        </p:nvSpPr>
        <p:spPr>
          <a:xfrm>
            <a:off x="5348484" y="4289224"/>
            <a:ext cx="1980456" cy="1284225"/>
          </a:xfrm>
          <a:prstGeom prst="rect">
            <a:avLst/>
          </a:prstGeom>
          <a:solidFill>
            <a:schemeClr val="bg1">
              <a:lumMod val="85000"/>
            </a:schemeClr>
          </a:solidFill>
        </p:spPr>
        <p:txBody>
          <a:bodyPr vert="horz" lIns="121898" tIns="60949" rIns="121898" bIns="60949"/>
          <a:lstStyle>
            <a:lvl1pPr marL="0" indent="0">
              <a:buNone/>
              <a:defRPr sz="1100"/>
            </a:lvl1pPr>
          </a:lstStyle>
          <a:p>
            <a:pPr lvl="0"/>
            <a:endParaRPr lang="en-US" dirty="0"/>
          </a:p>
        </p:txBody>
      </p:sp>
      <p:sp>
        <p:nvSpPr>
          <p:cNvPr id="20" name="TextBox 19"/>
          <p:cNvSpPr txBox="1"/>
          <p:nvPr userDrawn="1"/>
        </p:nvSpPr>
        <p:spPr>
          <a:xfrm>
            <a:off x="11677879" y="98396"/>
            <a:ext cx="410176" cy="292384"/>
          </a:xfrm>
          <a:prstGeom prst="rect">
            <a:avLst/>
          </a:prstGeom>
          <a:noFill/>
        </p:spPr>
        <p:txBody>
          <a:bodyPr wrap="square" lIns="121898" tIns="60949" rIns="121898" bIns="60949" rtlCol="0">
            <a:spAutoFit/>
          </a:bodyPr>
          <a:lstStyle/>
          <a:p>
            <a:pPr defTabSz="609475">
              <a:defRPr/>
            </a:pPr>
            <a:fld id="{A7C6E191-867E-F74F-A8F8-B78D0795E643}" type="slidenum">
              <a:rPr lang="en-US" sz="1100" smtClean="0">
                <a:solidFill>
                  <a:srgbClr val="2D2D2D"/>
                </a:solidFill>
                <a:latin typeface="Arial"/>
              </a:rPr>
              <a:pPr defTabSz="609475">
                <a:defRPr/>
              </a:pPr>
              <a:t>‹#›</a:t>
            </a:fld>
            <a:endParaRPr lang="en-US" sz="1100" dirty="0" smtClean="0">
              <a:solidFill>
                <a:srgbClr val="2D2D2D"/>
              </a:solidFill>
              <a:latin typeface="Arial"/>
            </a:endParaRPr>
          </a:p>
        </p:txBody>
      </p:sp>
      <p:sp>
        <p:nvSpPr>
          <p:cNvPr id="21" name="TextBox 20"/>
          <p:cNvSpPr txBox="1"/>
          <p:nvPr userDrawn="1"/>
        </p:nvSpPr>
        <p:spPr>
          <a:xfrm>
            <a:off x="203210" y="98396"/>
            <a:ext cx="528137" cy="292384"/>
          </a:xfrm>
          <a:prstGeom prst="rect">
            <a:avLst/>
          </a:prstGeom>
          <a:noFill/>
        </p:spPr>
        <p:txBody>
          <a:bodyPr wrap="square" lIns="121898" tIns="60949" rIns="121898" bIns="60949" rtlCol="0">
            <a:spAutoFit/>
          </a:bodyPr>
          <a:lstStyle/>
          <a:p>
            <a:pPr defTabSz="609475"/>
            <a:r>
              <a:rPr lang="en-US" sz="1100" dirty="0" smtClean="0">
                <a:solidFill>
                  <a:srgbClr val="2D2D2D"/>
                </a:solidFill>
                <a:latin typeface="Arial"/>
                <a:cs typeface="Arial"/>
              </a:rPr>
              <a:t>IBM</a:t>
            </a:r>
            <a:endParaRPr lang="en-US" sz="1100" dirty="0">
              <a:solidFill>
                <a:srgbClr val="2D2D2D"/>
              </a:solidFill>
              <a:latin typeface="Arial"/>
              <a:cs typeface="Arial"/>
            </a:endParaRPr>
          </a:p>
        </p:txBody>
      </p:sp>
      <p:sp>
        <p:nvSpPr>
          <p:cNvPr id="23" name="TextBox 22"/>
          <p:cNvSpPr txBox="1"/>
          <p:nvPr userDrawn="1"/>
        </p:nvSpPr>
        <p:spPr>
          <a:xfrm>
            <a:off x="1661195" y="25171"/>
            <a:ext cx="1748367" cy="292384"/>
          </a:xfrm>
          <a:prstGeom prst="rect">
            <a:avLst/>
          </a:prstGeom>
          <a:noFill/>
        </p:spPr>
        <p:txBody>
          <a:bodyPr wrap="square" lIns="121898" tIns="60949" rIns="121898" bIns="60949" rtlCol="0">
            <a:spAutoFit/>
          </a:bodyPr>
          <a:lstStyle/>
          <a:p>
            <a:pPr defTabSz="609475"/>
            <a:r>
              <a:rPr lang="en-US" sz="1100" dirty="0">
                <a:solidFill>
                  <a:srgbClr val="2D2D2D"/>
                </a:solidFill>
                <a:latin typeface="Arial"/>
                <a:cs typeface="Arial"/>
              </a:rPr>
              <a:t>_</a:t>
            </a:r>
          </a:p>
        </p:txBody>
      </p:sp>
      <p:pic>
        <p:nvPicPr>
          <p:cNvPr id="14"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3" y="6473359"/>
            <a:ext cx="521020" cy="208407"/>
          </a:xfrm>
          <a:prstGeom prst="rect">
            <a:avLst/>
          </a:prstGeom>
          <a:noFill/>
          <a:ln>
            <a:noFill/>
          </a:ln>
        </p:spPr>
      </p:pic>
    </p:spTree>
    <p:extLst>
      <p:ext uri="{BB962C8B-B14F-4D97-AF65-F5344CB8AC3E}">
        <p14:creationId xmlns:p14="http://schemas.microsoft.com/office/powerpoint/2010/main" val="351006476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ext_Slide_5">
    <p:spTree>
      <p:nvGrpSpPr>
        <p:cNvPr id="1" name=""/>
        <p:cNvGrpSpPr/>
        <p:nvPr/>
      </p:nvGrpSpPr>
      <p:grpSpPr>
        <a:xfrm>
          <a:off x="0" y="0"/>
          <a:ext cx="0" cy="0"/>
          <a:chOff x="0" y="0"/>
          <a:chExt cx="0" cy="0"/>
        </a:xfrm>
      </p:grpSpPr>
      <p:sp>
        <p:nvSpPr>
          <p:cNvPr id="20" name="TextBox 19"/>
          <p:cNvSpPr txBox="1"/>
          <p:nvPr userDrawn="1"/>
        </p:nvSpPr>
        <p:spPr>
          <a:xfrm>
            <a:off x="11677879" y="98396"/>
            <a:ext cx="410176" cy="292384"/>
          </a:xfrm>
          <a:prstGeom prst="rect">
            <a:avLst/>
          </a:prstGeom>
          <a:noFill/>
        </p:spPr>
        <p:txBody>
          <a:bodyPr wrap="square" lIns="121898" tIns="60949" rIns="121898" bIns="60949" rtlCol="0">
            <a:spAutoFit/>
          </a:bodyPr>
          <a:lstStyle/>
          <a:p>
            <a:pPr defTabSz="609475">
              <a:defRPr/>
            </a:pPr>
            <a:fld id="{A7C6E191-867E-F74F-A8F8-B78D0795E643}" type="slidenum">
              <a:rPr lang="en-US" sz="1100" smtClean="0">
                <a:solidFill>
                  <a:srgbClr val="2D2D2D"/>
                </a:solidFill>
                <a:latin typeface="Arial"/>
              </a:rPr>
              <a:pPr defTabSz="609475">
                <a:defRPr/>
              </a:pPr>
              <a:t>‹#›</a:t>
            </a:fld>
            <a:endParaRPr lang="en-US" sz="1100" dirty="0" smtClean="0">
              <a:solidFill>
                <a:srgbClr val="2D2D2D"/>
              </a:solidFill>
              <a:latin typeface="Arial"/>
            </a:endParaRPr>
          </a:p>
        </p:txBody>
      </p:sp>
      <p:sp>
        <p:nvSpPr>
          <p:cNvPr id="21" name="TextBox 20"/>
          <p:cNvSpPr txBox="1"/>
          <p:nvPr userDrawn="1"/>
        </p:nvSpPr>
        <p:spPr>
          <a:xfrm>
            <a:off x="203210" y="98396"/>
            <a:ext cx="528137" cy="292384"/>
          </a:xfrm>
          <a:prstGeom prst="rect">
            <a:avLst/>
          </a:prstGeom>
          <a:noFill/>
        </p:spPr>
        <p:txBody>
          <a:bodyPr wrap="square" lIns="121898" tIns="60949" rIns="121898" bIns="60949" rtlCol="0">
            <a:spAutoFit/>
          </a:bodyPr>
          <a:lstStyle/>
          <a:p>
            <a:pPr defTabSz="609475"/>
            <a:r>
              <a:rPr lang="en-US" sz="1100" dirty="0" smtClean="0">
                <a:solidFill>
                  <a:srgbClr val="2D2D2D"/>
                </a:solidFill>
                <a:latin typeface="Arial"/>
                <a:cs typeface="Arial"/>
              </a:rPr>
              <a:t>IBM</a:t>
            </a:r>
            <a:endParaRPr lang="en-US" sz="1100" dirty="0">
              <a:solidFill>
                <a:srgbClr val="2D2D2D"/>
              </a:solidFill>
              <a:latin typeface="Arial"/>
              <a:cs typeface="Arial"/>
            </a:endParaRPr>
          </a:p>
        </p:txBody>
      </p:sp>
      <p:sp>
        <p:nvSpPr>
          <p:cNvPr id="23" name="TextBox 22"/>
          <p:cNvSpPr txBox="1"/>
          <p:nvPr userDrawn="1"/>
        </p:nvSpPr>
        <p:spPr>
          <a:xfrm>
            <a:off x="1661195" y="25171"/>
            <a:ext cx="1748367" cy="292384"/>
          </a:xfrm>
          <a:prstGeom prst="rect">
            <a:avLst/>
          </a:prstGeom>
          <a:noFill/>
        </p:spPr>
        <p:txBody>
          <a:bodyPr wrap="square" lIns="121898" tIns="60949" rIns="121898" bIns="60949" rtlCol="0">
            <a:spAutoFit/>
          </a:bodyPr>
          <a:lstStyle/>
          <a:p>
            <a:pPr defTabSz="609475"/>
            <a:r>
              <a:rPr lang="en-US" sz="1100" dirty="0">
                <a:solidFill>
                  <a:srgbClr val="2D2D2D"/>
                </a:solidFill>
                <a:latin typeface="Arial"/>
                <a:cs typeface="Arial"/>
              </a:rPr>
              <a:t>_</a:t>
            </a:r>
          </a:p>
        </p:txBody>
      </p:sp>
      <p:sp>
        <p:nvSpPr>
          <p:cNvPr id="15" name="Content Placeholder 6"/>
          <p:cNvSpPr>
            <a:spLocks noGrp="1"/>
          </p:cNvSpPr>
          <p:nvPr>
            <p:ph sz="quarter" idx="37"/>
          </p:nvPr>
        </p:nvSpPr>
        <p:spPr>
          <a:xfrm>
            <a:off x="7438493" y="1579755"/>
            <a:ext cx="4096512" cy="4181856"/>
          </a:xfrm>
          <a:prstGeom prst="rect">
            <a:avLst/>
          </a:prstGeom>
          <a:solidFill>
            <a:schemeClr val="bg1">
              <a:lumMod val="85000"/>
            </a:schemeClr>
          </a:solidFill>
        </p:spPr>
        <p:txBody>
          <a:bodyPr vert="horz" lIns="121898" tIns="60949" rIns="121898" bIns="60949"/>
          <a:lstStyle>
            <a:lvl1pPr marL="0" indent="0">
              <a:buNone/>
              <a:defRPr sz="1100"/>
            </a:lvl1pPr>
          </a:lstStyle>
          <a:p>
            <a:pPr lvl="0"/>
            <a:endParaRPr lang="en-US" dirty="0"/>
          </a:p>
        </p:txBody>
      </p:sp>
      <p:pic>
        <p:nvPicPr>
          <p:cNvPr id="7"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3" y="6473359"/>
            <a:ext cx="521020" cy="208407"/>
          </a:xfrm>
          <a:prstGeom prst="rect">
            <a:avLst/>
          </a:prstGeom>
          <a:noFill/>
          <a:ln>
            <a:noFill/>
          </a:ln>
        </p:spPr>
      </p:pic>
    </p:spTree>
    <p:extLst>
      <p:ext uri="{BB962C8B-B14F-4D97-AF65-F5344CB8AC3E}">
        <p14:creationId xmlns:p14="http://schemas.microsoft.com/office/powerpoint/2010/main" val="426776224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ext_Slide_6">
    <p:spTree>
      <p:nvGrpSpPr>
        <p:cNvPr id="1" name=""/>
        <p:cNvGrpSpPr/>
        <p:nvPr/>
      </p:nvGrpSpPr>
      <p:grpSpPr>
        <a:xfrm>
          <a:off x="0" y="0"/>
          <a:ext cx="0" cy="0"/>
          <a:chOff x="0" y="0"/>
          <a:chExt cx="0" cy="0"/>
        </a:xfrm>
      </p:grpSpPr>
      <p:sp>
        <p:nvSpPr>
          <p:cNvPr id="20" name="TextBox 19"/>
          <p:cNvSpPr txBox="1"/>
          <p:nvPr userDrawn="1"/>
        </p:nvSpPr>
        <p:spPr>
          <a:xfrm>
            <a:off x="11677879" y="98396"/>
            <a:ext cx="410176" cy="292384"/>
          </a:xfrm>
          <a:prstGeom prst="rect">
            <a:avLst/>
          </a:prstGeom>
          <a:noFill/>
        </p:spPr>
        <p:txBody>
          <a:bodyPr wrap="square" lIns="121898" tIns="60949" rIns="121898" bIns="60949" rtlCol="0">
            <a:spAutoFit/>
          </a:bodyPr>
          <a:lstStyle/>
          <a:p>
            <a:pPr defTabSz="609475">
              <a:defRPr/>
            </a:pPr>
            <a:fld id="{A7C6E191-867E-F74F-A8F8-B78D0795E643}" type="slidenum">
              <a:rPr lang="en-US" sz="1100" smtClean="0">
                <a:solidFill>
                  <a:srgbClr val="2D2D2D"/>
                </a:solidFill>
                <a:latin typeface="Arial"/>
              </a:rPr>
              <a:pPr defTabSz="609475">
                <a:defRPr/>
              </a:pPr>
              <a:t>‹#›</a:t>
            </a:fld>
            <a:endParaRPr lang="en-US" sz="1100" dirty="0" smtClean="0">
              <a:solidFill>
                <a:srgbClr val="2D2D2D"/>
              </a:solidFill>
              <a:latin typeface="Arial"/>
            </a:endParaRPr>
          </a:p>
        </p:txBody>
      </p:sp>
      <p:sp>
        <p:nvSpPr>
          <p:cNvPr id="21" name="TextBox 20"/>
          <p:cNvSpPr txBox="1"/>
          <p:nvPr userDrawn="1"/>
        </p:nvSpPr>
        <p:spPr>
          <a:xfrm>
            <a:off x="203210" y="98396"/>
            <a:ext cx="528137" cy="292384"/>
          </a:xfrm>
          <a:prstGeom prst="rect">
            <a:avLst/>
          </a:prstGeom>
          <a:noFill/>
        </p:spPr>
        <p:txBody>
          <a:bodyPr wrap="square" lIns="121898" tIns="60949" rIns="121898" bIns="60949" rtlCol="0">
            <a:spAutoFit/>
          </a:bodyPr>
          <a:lstStyle/>
          <a:p>
            <a:pPr defTabSz="609475"/>
            <a:r>
              <a:rPr lang="en-US" sz="1100" dirty="0" smtClean="0">
                <a:solidFill>
                  <a:srgbClr val="2D2D2D"/>
                </a:solidFill>
                <a:latin typeface="Arial"/>
                <a:cs typeface="Arial"/>
              </a:rPr>
              <a:t>IBM</a:t>
            </a:r>
            <a:endParaRPr lang="en-US" sz="1100" dirty="0">
              <a:solidFill>
                <a:srgbClr val="2D2D2D"/>
              </a:solidFill>
              <a:latin typeface="Arial"/>
              <a:cs typeface="Arial"/>
            </a:endParaRPr>
          </a:p>
        </p:txBody>
      </p:sp>
      <p:sp>
        <p:nvSpPr>
          <p:cNvPr id="23" name="TextBox 22"/>
          <p:cNvSpPr txBox="1"/>
          <p:nvPr userDrawn="1"/>
        </p:nvSpPr>
        <p:spPr>
          <a:xfrm>
            <a:off x="1661195" y="25171"/>
            <a:ext cx="1748367" cy="292384"/>
          </a:xfrm>
          <a:prstGeom prst="rect">
            <a:avLst/>
          </a:prstGeom>
          <a:noFill/>
        </p:spPr>
        <p:txBody>
          <a:bodyPr wrap="square" lIns="121898" tIns="60949" rIns="121898" bIns="60949" rtlCol="0">
            <a:spAutoFit/>
          </a:bodyPr>
          <a:lstStyle/>
          <a:p>
            <a:pPr defTabSz="609475"/>
            <a:r>
              <a:rPr lang="en-US" sz="1100" dirty="0">
                <a:solidFill>
                  <a:srgbClr val="2D2D2D"/>
                </a:solidFill>
                <a:latin typeface="Arial"/>
                <a:cs typeface="Arial"/>
              </a:rPr>
              <a:t>_</a:t>
            </a:r>
          </a:p>
        </p:txBody>
      </p:sp>
      <p:sp>
        <p:nvSpPr>
          <p:cNvPr id="15" name="Content Placeholder 6"/>
          <p:cNvSpPr>
            <a:spLocks noGrp="1"/>
          </p:cNvSpPr>
          <p:nvPr>
            <p:ph sz="quarter" idx="37"/>
          </p:nvPr>
        </p:nvSpPr>
        <p:spPr>
          <a:xfrm>
            <a:off x="335996" y="1600663"/>
            <a:ext cx="4096512" cy="4181856"/>
          </a:xfrm>
          <a:prstGeom prst="rect">
            <a:avLst/>
          </a:prstGeom>
          <a:solidFill>
            <a:schemeClr val="bg1">
              <a:lumMod val="85000"/>
            </a:schemeClr>
          </a:solidFill>
        </p:spPr>
        <p:txBody>
          <a:bodyPr vert="horz" lIns="121898" tIns="60949" rIns="121898" bIns="60949"/>
          <a:lstStyle>
            <a:lvl1pPr marL="0" indent="0">
              <a:buNone/>
              <a:defRPr sz="1100"/>
            </a:lvl1pPr>
          </a:lstStyle>
          <a:p>
            <a:pPr lvl="0"/>
            <a:endParaRPr lang="en-US" dirty="0"/>
          </a:p>
        </p:txBody>
      </p:sp>
      <p:pic>
        <p:nvPicPr>
          <p:cNvPr id="7"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3" y="6473359"/>
            <a:ext cx="521020" cy="208407"/>
          </a:xfrm>
          <a:prstGeom prst="rect">
            <a:avLst/>
          </a:prstGeom>
          <a:noFill/>
          <a:ln>
            <a:noFill/>
          </a:ln>
        </p:spPr>
      </p:pic>
    </p:spTree>
    <p:extLst>
      <p:ext uri="{BB962C8B-B14F-4D97-AF65-F5344CB8AC3E}">
        <p14:creationId xmlns:p14="http://schemas.microsoft.com/office/powerpoint/2010/main" val="75584868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Image_7">
    <p:spTree>
      <p:nvGrpSpPr>
        <p:cNvPr id="1" name=""/>
        <p:cNvGrpSpPr/>
        <p:nvPr/>
      </p:nvGrpSpPr>
      <p:grpSpPr>
        <a:xfrm>
          <a:off x="0" y="0"/>
          <a:ext cx="0" cy="0"/>
          <a:chOff x="0" y="0"/>
          <a:chExt cx="0" cy="0"/>
        </a:xfrm>
      </p:grpSpPr>
      <p:sp>
        <p:nvSpPr>
          <p:cNvPr id="3" name="Picture Placeholder 2"/>
          <p:cNvSpPr>
            <a:spLocks noGrp="1"/>
          </p:cNvSpPr>
          <p:nvPr>
            <p:ph type="pic" sz="quarter" idx="30"/>
          </p:nvPr>
        </p:nvSpPr>
        <p:spPr>
          <a:xfrm>
            <a:off x="0" y="0"/>
            <a:ext cx="12192000" cy="6858000"/>
          </a:xfrm>
          <a:prstGeom prst="rect">
            <a:avLst/>
          </a:prstGeom>
          <a:solidFill>
            <a:schemeClr val="bg1">
              <a:lumMod val="85000"/>
            </a:schemeClr>
          </a:solidFill>
        </p:spPr>
        <p:txBody>
          <a:bodyPr vert="horz" lIns="121898" tIns="60949" rIns="121898" bIns="60949"/>
          <a:lstStyle>
            <a:lvl1pPr marL="0" indent="0" algn="ctr">
              <a:buNone/>
              <a:defRPr sz="1200"/>
            </a:lvl1pPr>
          </a:lstStyle>
          <a:p>
            <a:endParaRPr lang="en-US" dirty="0" smtClean="0"/>
          </a:p>
          <a:p>
            <a:endParaRPr lang="en-US" dirty="0" smtClean="0"/>
          </a:p>
          <a:p>
            <a:endParaRPr lang="en-US" dirty="0" smtClean="0"/>
          </a:p>
          <a:p>
            <a:endParaRPr lang="en-US" dirty="0"/>
          </a:p>
        </p:txBody>
      </p:sp>
      <p:sp>
        <p:nvSpPr>
          <p:cNvPr id="9" name="TextBox 8"/>
          <p:cNvSpPr txBox="1"/>
          <p:nvPr userDrawn="1"/>
        </p:nvSpPr>
        <p:spPr>
          <a:xfrm>
            <a:off x="11677879" y="98396"/>
            <a:ext cx="410176" cy="292384"/>
          </a:xfrm>
          <a:prstGeom prst="rect">
            <a:avLst/>
          </a:prstGeom>
          <a:noFill/>
        </p:spPr>
        <p:txBody>
          <a:bodyPr wrap="square" lIns="121898" tIns="60949" rIns="121898" bIns="60949" rtlCol="0">
            <a:spAutoFit/>
          </a:bodyPr>
          <a:lstStyle/>
          <a:p>
            <a:pPr defTabSz="609475">
              <a:defRPr/>
            </a:pPr>
            <a:fld id="{A7C6E191-867E-F74F-A8F8-B78D0795E643}" type="slidenum">
              <a:rPr lang="en-US" sz="1100" smtClean="0">
                <a:solidFill>
                  <a:srgbClr val="2D2D2D"/>
                </a:solidFill>
                <a:latin typeface="Arial"/>
              </a:rPr>
              <a:pPr defTabSz="609475">
                <a:defRPr/>
              </a:pPr>
              <a:t>‹#›</a:t>
            </a:fld>
            <a:endParaRPr lang="en-US" sz="1100" dirty="0" smtClean="0">
              <a:solidFill>
                <a:srgbClr val="2D2D2D"/>
              </a:solidFill>
              <a:latin typeface="Arial"/>
            </a:endParaRPr>
          </a:p>
        </p:txBody>
      </p:sp>
      <p:sp>
        <p:nvSpPr>
          <p:cNvPr id="11" name="TextBox 10"/>
          <p:cNvSpPr txBox="1"/>
          <p:nvPr userDrawn="1"/>
        </p:nvSpPr>
        <p:spPr>
          <a:xfrm>
            <a:off x="203210" y="98396"/>
            <a:ext cx="528137" cy="292384"/>
          </a:xfrm>
          <a:prstGeom prst="rect">
            <a:avLst/>
          </a:prstGeom>
          <a:noFill/>
        </p:spPr>
        <p:txBody>
          <a:bodyPr wrap="square" lIns="121898" tIns="60949" rIns="121898" bIns="60949" rtlCol="0">
            <a:spAutoFit/>
          </a:bodyPr>
          <a:lstStyle/>
          <a:p>
            <a:pPr defTabSz="609475"/>
            <a:r>
              <a:rPr lang="en-US" sz="1100" dirty="0" smtClean="0">
                <a:solidFill>
                  <a:srgbClr val="2D2D2D"/>
                </a:solidFill>
                <a:latin typeface="Arial"/>
                <a:cs typeface="Arial"/>
              </a:rPr>
              <a:t>IBM</a:t>
            </a:r>
            <a:endParaRPr lang="en-US" sz="1100" dirty="0">
              <a:solidFill>
                <a:srgbClr val="2D2D2D"/>
              </a:solidFill>
              <a:latin typeface="Arial"/>
              <a:cs typeface="Arial"/>
            </a:endParaRPr>
          </a:p>
        </p:txBody>
      </p:sp>
      <p:sp>
        <p:nvSpPr>
          <p:cNvPr id="14" name="TextBox 13"/>
          <p:cNvSpPr txBox="1"/>
          <p:nvPr userDrawn="1"/>
        </p:nvSpPr>
        <p:spPr>
          <a:xfrm>
            <a:off x="1661195" y="25171"/>
            <a:ext cx="1748367" cy="292384"/>
          </a:xfrm>
          <a:prstGeom prst="rect">
            <a:avLst/>
          </a:prstGeom>
          <a:noFill/>
        </p:spPr>
        <p:txBody>
          <a:bodyPr wrap="square" lIns="121898" tIns="60949" rIns="121898" bIns="60949" rtlCol="0">
            <a:spAutoFit/>
          </a:bodyPr>
          <a:lstStyle/>
          <a:p>
            <a:pPr defTabSz="609475"/>
            <a:r>
              <a:rPr lang="en-US" sz="1100" dirty="0">
                <a:solidFill>
                  <a:srgbClr val="2D2D2D"/>
                </a:solidFill>
                <a:latin typeface="Arial"/>
                <a:cs typeface="Arial"/>
              </a:rPr>
              <a:t>_</a:t>
            </a:r>
          </a:p>
        </p:txBody>
      </p:sp>
      <p:pic>
        <p:nvPicPr>
          <p:cNvPr id="6"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3" y="6473359"/>
            <a:ext cx="521020" cy="208407"/>
          </a:xfrm>
          <a:prstGeom prst="rect">
            <a:avLst/>
          </a:prstGeom>
          <a:noFill/>
          <a:ln>
            <a:noFill/>
          </a:ln>
        </p:spPr>
      </p:pic>
    </p:spTree>
    <p:extLst>
      <p:ext uri="{BB962C8B-B14F-4D97-AF65-F5344CB8AC3E}">
        <p14:creationId xmlns:p14="http://schemas.microsoft.com/office/powerpoint/2010/main" val="123400475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Image_8">
    <p:spTree>
      <p:nvGrpSpPr>
        <p:cNvPr id="1" name=""/>
        <p:cNvGrpSpPr/>
        <p:nvPr/>
      </p:nvGrpSpPr>
      <p:grpSpPr>
        <a:xfrm>
          <a:off x="0" y="0"/>
          <a:ext cx="0" cy="0"/>
          <a:chOff x="0" y="0"/>
          <a:chExt cx="0" cy="0"/>
        </a:xfrm>
      </p:grpSpPr>
      <p:sp>
        <p:nvSpPr>
          <p:cNvPr id="11" name="Picture Placeholder 2"/>
          <p:cNvSpPr>
            <a:spLocks noGrp="1"/>
          </p:cNvSpPr>
          <p:nvPr>
            <p:ph type="pic" sz="quarter" idx="30"/>
          </p:nvPr>
        </p:nvSpPr>
        <p:spPr>
          <a:xfrm>
            <a:off x="310096" y="1475274"/>
            <a:ext cx="11560989" cy="4489503"/>
          </a:xfrm>
          <a:prstGeom prst="rect">
            <a:avLst/>
          </a:prstGeom>
          <a:solidFill>
            <a:schemeClr val="bg1">
              <a:lumMod val="85000"/>
            </a:schemeClr>
          </a:solidFill>
        </p:spPr>
        <p:txBody>
          <a:bodyPr vert="horz" lIns="121898" tIns="60949" rIns="121898" bIns="60949"/>
          <a:lstStyle>
            <a:lvl1pPr marL="0" indent="0">
              <a:buNone/>
              <a:defRPr sz="1200"/>
            </a:lvl1pPr>
          </a:lstStyle>
          <a:p>
            <a:endParaRPr lang="en-US" dirty="0" smtClean="0"/>
          </a:p>
          <a:p>
            <a:endParaRPr lang="en-US" dirty="0" smtClean="0"/>
          </a:p>
          <a:p>
            <a:endParaRPr lang="en-US" dirty="0" smtClean="0"/>
          </a:p>
          <a:p>
            <a:endParaRPr lang="en-US" dirty="0"/>
          </a:p>
        </p:txBody>
      </p:sp>
      <p:sp>
        <p:nvSpPr>
          <p:cNvPr id="14" name="TextBox 13"/>
          <p:cNvSpPr txBox="1"/>
          <p:nvPr userDrawn="1"/>
        </p:nvSpPr>
        <p:spPr>
          <a:xfrm>
            <a:off x="11677879" y="98396"/>
            <a:ext cx="410176" cy="292384"/>
          </a:xfrm>
          <a:prstGeom prst="rect">
            <a:avLst/>
          </a:prstGeom>
          <a:noFill/>
        </p:spPr>
        <p:txBody>
          <a:bodyPr wrap="square" lIns="121898" tIns="60949" rIns="121898" bIns="60949" rtlCol="0">
            <a:spAutoFit/>
          </a:bodyPr>
          <a:lstStyle/>
          <a:p>
            <a:pPr defTabSz="609475">
              <a:defRPr/>
            </a:pPr>
            <a:fld id="{A7C6E191-867E-F74F-A8F8-B78D0795E643}" type="slidenum">
              <a:rPr lang="en-US" sz="1100" smtClean="0">
                <a:solidFill>
                  <a:srgbClr val="2D2D2D"/>
                </a:solidFill>
                <a:latin typeface="Arial"/>
              </a:rPr>
              <a:pPr defTabSz="609475">
                <a:defRPr/>
              </a:pPr>
              <a:t>‹#›</a:t>
            </a:fld>
            <a:endParaRPr lang="en-US" sz="1100" dirty="0" smtClean="0">
              <a:solidFill>
                <a:srgbClr val="2D2D2D"/>
              </a:solidFill>
              <a:latin typeface="Arial"/>
            </a:endParaRPr>
          </a:p>
        </p:txBody>
      </p:sp>
      <p:sp>
        <p:nvSpPr>
          <p:cNvPr id="17" name="TextBox 16"/>
          <p:cNvSpPr txBox="1"/>
          <p:nvPr userDrawn="1"/>
        </p:nvSpPr>
        <p:spPr>
          <a:xfrm>
            <a:off x="203210" y="98396"/>
            <a:ext cx="528137" cy="292384"/>
          </a:xfrm>
          <a:prstGeom prst="rect">
            <a:avLst/>
          </a:prstGeom>
          <a:noFill/>
        </p:spPr>
        <p:txBody>
          <a:bodyPr wrap="square" lIns="121898" tIns="60949" rIns="121898" bIns="60949" rtlCol="0">
            <a:spAutoFit/>
          </a:bodyPr>
          <a:lstStyle/>
          <a:p>
            <a:pPr defTabSz="609475"/>
            <a:r>
              <a:rPr lang="en-US" sz="1100" dirty="0" smtClean="0">
                <a:solidFill>
                  <a:srgbClr val="2D2D2D"/>
                </a:solidFill>
                <a:latin typeface="Arial"/>
                <a:cs typeface="Arial"/>
              </a:rPr>
              <a:t>IBM</a:t>
            </a:r>
            <a:endParaRPr lang="en-US" sz="1100" dirty="0">
              <a:solidFill>
                <a:srgbClr val="2D2D2D"/>
              </a:solidFill>
              <a:latin typeface="Arial"/>
              <a:cs typeface="Arial"/>
            </a:endParaRPr>
          </a:p>
        </p:txBody>
      </p:sp>
      <p:sp>
        <p:nvSpPr>
          <p:cNvPr id="20" name="TextBox 19"/>
          <p:cNvSpPr txBox="1"/>
          <p:nvPr userDrawn="1"/>
        </p:nvSpPr>
        <p:spPr>
          <a:xfrm>
            <a:off x="1661195" y="25171"/>
            <a:ext cx="1748367" cy="292384"/>
          </a:xfrm>
          <a:prstGeom prst="rect">
            <a:avLst/>
          </a:prstGeom>
          <a:noFill/>
        </p:spPr>
        <p:txBody>
          <a:bodyPr wrap="square" lIns="121898" tIns="60949" rIns="121898" bIns="60949" rtlCol="0">
            <a:spAutoFit/>
          </a:bodyPr>
          <a:lstStyle/>
          <a:p>
            <a:pPr defTabSz="609475"/>
            <a:r>
              <a:rPr lang="en-US" sz="1100" dirty="0">
                <a:solidFill>
                  <a:srgbClr val="2D2D2D"/>
                </a:solidFill>
                <a:latin typeface="Arial"/>
                <a:cs typeface="Arial"/>
              </a:rPr>
              <a:t>_</a:t>
            </a:r>
          </a:p>
        </p:txBody>
      </p:sp>
      <p:pic>
        <p:nvPicPr>
          <p:cNvPr id="6"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3" y="6473359"/>
            <a:ext cx="521020" cy="208407"/>
          </a:xfrm>
          <a:prstGeom prst="rect">
            <a:avLst/>
          </a:prstGeom>
          <a:noFill/>
          <a:ln>
            <a:noFill/>
          </a:ln>
        </p:spPr>
      </p:pic>
    </p:spTree>
    <p:extLst>
      <p:ext uri="{BB962C8B-B14F-4D97-AF65-F5344CB8AC3E}">
        <p14:creationId xmlns:p14="http://schemas.microsoft.com/office/powerpoint/2010/main" val="237448791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Image_9">
    <p:spTree>
      <p:nvGrpSpPr>
        <p:cNvPr id="1" name=""/>
        <p:cNvGrpSpPr/>
        <p:nvPr/>
      </p:nvGrpSpPr>
      <p:grpSpPr>
        <a:xfrm>
          <a:off x="0" y="0"/>
          <a:ext cx="0" cy="0"/>
          <a:chOff x="0" y="0"/>
          <a:chExt cx="0" cy="0"/>
        </a:xfrm>
      </p:grpSpPr>
      <p:sp>
        <p:nvSpPr>
          <p:cNvPr id="11" name="Picture Placeholder 2"/>
          <p:cNvSpPr>
            <a:spLocks noGrp="1"/>
          </p:cNvSpPr>
          <p:nvPr>
            <p:ph type="pic" sz="quarter" idx="30"/>
          </p:nvPr>
        </p:nvSpPr>
        <p:spPr>
          <a:xfrm>
            <a:off x="310096" y="1486716"/>
            <a:ext cx="3764301" cy="4489503"/>
          </a:xfrm>
          <a:prstGeom prst="rect">
            <a:avLst/>
          </a:prstGeom>
          <a:solidFill>
            <a:schemeClr val="bg1">
              <a:lumMod val="85000"/>
            </a:schemeClr>
          </a:solidFill>
          <a:ln>
            <a:noFill/>
          </a:ln>
        </p:spPr>
        <p:txBody>
          <a:bodyPr vert="horz" lIns="121898" tIns="60949" rIns="121898" bIns="60949"/>
          <a:lstStyle>
            <a:lvl1pPr marL="0" indent="0">
              <a:buNone/>
              <a:defRPr sz="1200"/>
            </a:lvl1pPr>
          </a:lstStyle>
          <a:p>
            <a:endParaRPr lang="en-US" dirty="0" smtClean="0"/>
          </a:p>
          <a:p>
            <a:endParaRPr lang="en-US" dirty="0" smtClean="0"/>
          </a:p>
          <a:p>
            <a:endParaRPr lang="en-US" dirty="0" smtClean="0"/>
          </a:p>
          <a:p>
            <a:endParaRPr lang="en-US" dirty="0"/>
          </a:p>
        </p:txBody>
      </p:sp>
      <p:sp>
        <p:nvSpPr>
          <p:cNvPr id="34" name="Picture Placeholder 2"/>
          <p:cNvSpPr>
            <a:spLocks noGrp="1"/>
          </p:cNvSpPr>
          <p:nvPr>
            <p:ph type="pic" sz="quarter" idx="32"/>
          </p:nvPr>
        </p:nvSpPr>
        <p:spPr>
          <a:xfrm>
            <a:off x="4200812" y="1482491"/>
            <a:ext cx="3764301" cy="4489503"/>
          </a:xfrm>
          <a:prstGeom prst="rect">
            <a:avLst/>
          </a:prstGeom>
          <a:solidFill>
            <a:schemeClr val="bg1">
              <a:lumMod val="85000"/>
            </a:schemeClr>
          </a:solidFill>
          <a:ln>
            <a:noFill/>
          </a:ln>
        </p:spPr>
        <p:txBody>
          <a:bodyPr vert="horz" lIns="121898" tIns="60949" rIns="121898" bIns="60949"/>
          <a:lstStyle>
            <a:lvl1pPr marL="0" indent="0">
              <a:buNone/>
              <a:defRPr sz="1200"/>
            </a:lvl1pPr>
          </a:lstStyle>
          <a:p>
            <a:endParaRPr lang="en-US" dirty="0" smtClean="0"/>
          </a:p>
          <a:p>
            <a:endParaRPr lang="en-US" dirty="0" smtClean="0"/>
          </a:p>
          <a:p>
            <a:endParaRPr lang="en-US" dirty="0" smtClean="0"/>
          </a:p>
          <a:p>
            <a:endParaRPr lang="en-US" dirty="0"/>
          </a:p>
        </p:txBody>
      </p:sp>
      <p:sp>
        <p:nvSpPr>
          <p:cNvPr id="35" name="Picture Placeholder 2"/>
          <p:cNvSpPr>
            <a:spLocks noGrp="1"/>
          </p:cNvSpPr>
          <p:nvPr>
            <p:ph type="pic" sz="quarter" idx="33"/>
          </p:nvPr>
        </p:nvSpPr>
        <p:spPr>
          <a:xfrm>
            <a:off x="8091528" y="1482491"/>
            <a:ext cx="3764301" cy="4489503"/>
          </a:xfrm>
          <a:prstGeom prst="rect">
            <a:avLst/>
          </a:prstGeom>
          <a:solidFill>
            <a:schemeClr val="bg1">
              <a:lumMod val="85000"/>
            </a:schemeClr>
          </a:solidFill>
          <a:ln>
            <a:noFill/>
          </a:ln>
        </p:spPr>
        <p:txBody>
          <a:bodyPr vert="horz" lIns="121898" tIns="60949" rIns="121898" bIns="60949"/>
          <a:lstStyle>
            <a:lvl1pPr marL="0" indent="0">
              <a:buNone/>
              <a:defRPr sz="1200"/>
            </a:lvl1pPr>
          </a:lstStyle>
          <a:p>
            <a:endParaRPr lang="en-US" dirty="0" smtClean="0"/>
          </a:p>
          <a:p>
            <a:endParaRPr lang="en-US" dirty="0" smtClean="0"/>
          </a:p>
          <a:p>
            <a:endParaRPr lang="en-US" dirty="0" smtClean="0"/>
          </a:p>
          <a:p>
            <a:endParaRPr lang="en-US" dirty="0"/>
          </a:p>
        </p:txBody>
      </p:sp>
      <p:sp>
        <p:nvSpPr>
          <p:cNvPr id="14" name="TextBox 13"/>
          <p:cNvSpPr txBox="1"/>
          <p:nvPr userDrawn="1"/>
        </p:nvSpPr>
        <p:spPr>
          <a:xfrm>
            <a:off x="11677879" y="98396"/>
            <a:ext cx="410176" cy="292384"/>
          </a:xfrm>
          <a:prstGeom prst="rect">
            <a:avLst/>
          </a:prstGeom>
          <a:noFill/>
        </p:spPr>
        <p:txBody>
          <a:bodyPr wrap="square" lIns="121898" tIns="60949" rIns="121898" bIns="60949" rtlCol="0">
            <a:spAutoFit/>
          </a:bodyPr>
          <a:lstStyle/>
          <a:p>
            <a:pPr defTabSz="609475">
              <a:defRPr/>
            </a:pPr>
            <a:fld id="{A7C6E191-867E-F74F-A8F8-B78D0795E643}" type="slidenum">
              <a:rPr lang="en-US" sz="1100" smtClean="0">
                <a:solidFill>
                  <a:srgbClr val="2D2D2D"/>
                </a:solidFill>
                <a:latin typeface="Arial"/>
              </a:rPr>
              <a:pPr defTabSz="609475">
                <a:defRPr/>
              </a:pPr>
              <a:t>‹#›</a:t>
            </a:fld>
            <a:endParaRPr lang="en-US" sz="1100" dirty="0" smtClean="0">
              <a:solidFill>
                <a:srgbClr val="2D2D2D"/>
              </a:solidFill>
              <a:latin typeface="Arial"/>
            </a:endParaRPr>
          </a:p>
        </p:txBody>
      </p:sp>
      <p:sp>
        <p:nvSpPr>
          <p:cNvPr id="17" name="TextBox 16"/>
          <p:cNvSpPr txBox="1"/>
          <p:nvPr userDrawn="1"/>
        </p:nvSpPr>
        <p:spPr>
          <a:xfrm>
            <a:off x="203210" y="98396"/>
            <a:ext cx="528137" cy="292384"/>
          </a:xfrm>
          <a:prstGeom prst="rect">
            <a:avLst/>
          </a:prstGeom>
          <a:noFill/>
        </p:spPr>
        <p:txBody>
          <a:bodyPr wrap="square" lIns="121898" tIns="60949" rIns="121898" bIns="60949" rtlCol="0">
            <a:spAutoFit/>
          </a:bodyPr>
          <a:lstStyle/>
          <a:p>
            <a:pPr defTabSz="609475"/>
            <a:r>
              <a:rPr lang="en-US" sz="1100" dirty="0" smtClean="0">
                <a:solidFill>
                  <a:srgbClr val="2D2D2D"/>
                </a:solidFill>
                <a:latin typeface="Arial"/>
                <a:cs typeface="Arial"/>
              </a:rPr>
              <a:t>IBM</a:t>
            </a:r>
            <a:endParaRPr lang="en-US" sz="1100" dirty="0">
              <a:solidFill>
                <a:srgbClr val="2D2D2D"/>
              </a:solidFill>
              <a:latin typeface="Arial"/>
              <a:cs typeface="Arial"/>
            </a:endParaRPr>
          </a:p>
        </p:txBody>
      </p:sp>
      <p:sp>
        <p:nvSpPr>
          <p:cNvPr id="20" name="TextBox 19"/>
          <p:cNvSpPr txBox="1"/>
          <p:nvPr userDrawn="1"/>
        </p:nvSpPr>
        <p:spPr>
          <a:xfrm>
            <a:off x="1661195" y="25171"/>
            <a:ext cx="1748367" cy="292384"/>
          </a:xfrm>
          <a:prstGeom prst="rect">
            <a:avLst/>
          </a:prstGeom>
          <a:noFill/>
        </p:spPr>
        <p:txBody>
          <a:bodyPr wrap="square" lIns="121898" tIns="60949" rIns="121898" bIns="60949" rtlCol="0">
            <a:spAutoFit/>
          </a:bodyPr>
          <a:lstStyle/>
          <a:p>
            <a:pPr defTabSz="609475"/>
            <a:r>
              <a:rPr lang="en-US" sz="1100" dirty="0">
                <a:solidFill>
                  <a:srgbClr val="2D2D2D"/>
                </a:solidFill>
                <a:latin typeface="Arial"/>
                <a:cs typeface="Arial"/>
              </a:rPr>
              <a:t>_</a:t>
            </a:r>
          </a:p>
        </p:txBody>
      </p:sp>
      <p:pic>
        <p:nvPicPr>
          <p:cNvPr id="8"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3" y="6473359"/>
            <a:ext cx="521020" cy="208407"/>
          </a:xfrm>
          <a:prstGeom prst="rect">
            <a:avLst/>
          </a:prstGeom>
          <a:noFill/>
          <a:ln>
            <a:noFill/>
          </a:ln>
        </p:spPr>
      </p:pic>
    </p:spTree>
    <p:extLst>
      <p:ext uri="{BB962C8B-B14F-4D97-AF65-F5344CB8AC3E}">
        <p14:creationId xmlns:p14="http://schemas.microsoft.com/office/powerpoint/2010/main" val="941210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083" indent="0">
              <a:buNone/>
              <a:defRPr sz="2800"/>
            </a:lvl2pPr>
            <a:lvl3pPr marL="914173" indent="0">
              <a:buNone/>
              <a:defRPr sz="2400"/>
            </a:lvl3pPr>
            <a:lvl4pPr marL="1371260" indent="0">
              <a:buNone/>
              <a:defRPr sz="2000"/>
            </a:lvl4pPr>
            <a:lvl5pPr marL="1828346" indent="0">
              <a:buNone/>
              <a:defRPr sz="2000"/>
            </a:lvl5pPr>
            <a:lvl6pPr marL="2285438" indent="0">
              <a:buNone/>
              <a:defRPr sz="2000"/>
            </a:lvl6pPr>
            <a:lvl7pPr marL="2742518" indent="0">
              <a:buNone/>
              <a:defRPr sz="2000"/>
            </a:lvl7pPr>
            <a:lvl8pPr marL="3199600" indent="0">
              <a:buNone/>
              <a:defRPr sz="2000"/>
            </a:lvl8pPr>
            <a:lvl9pPr marL="3656683" indent="0">
              <a:buNone/>
              <a:defRPr sz="2000"/>
            </a:lvl9pPr>
          </a:lstStyle>
          <a:p>
            <a:endParaRPr lang="en-US"/>
          </a:p>
        </p:txBody>
      </p:sp>
      <p:sp>
        <p:nvSpPr>
          <p:cNvPr id="4" name="Text Placeholder 3"/>
          <p:cNvSpPr>
            <a:spLocks noGrp="1"/>
          </p:cNvSpPr>
          <p:nvPr>
            <p:ph type="body" sz="half" idx="2"/>
          </p:nvPr>
        </p:nvSpPr>
        <p:spPr>
          <a:xfrm>
            <a:off x="2389717" y="5367350"/>
            <a:ext cx="7315200" cy="804863"/>
          </a:xfrm>
        </p:spPr>
        <p:txBody>
          <a:bodyPr/>
          <a:lstStyle>
            <a:lvl1pPr marL="0" indent="0">
              <a:buNone/>
              <a:defRPr sz="1500"/>
            </a:lvl1pPr>
            <a:lvl2pPr marL="457083" indent="0">
              <a:buNone/>
              <a:defRPr sz="1200"/>
            </a:lvl2pPr>
            <a:lvl3pPr marL="914173" indent="0">
              <a:buNone/>
              <a:defRPr sz="1100"/>
            </a:lvl3pPr>
            <a:lvl4pPr marL="1371260" indent="0">
              <a:buNone/>
              <a:defRPr sz="900"/>
            </a:lvl4pPr>
            <a:lvl5pPr marL="1828346" indent="0">
              <a:buNone/>
              <a:defRPr sz="900"/>
            </a:lvl5pPr>
            <a:lvl6pPr marL="2285438" indent="0">
              <a:buNone/>
              <a:defRPr sz="900"/>
            </a:lvl6pPr>
            <a:lvl7pPr marL="2742518" indent="0">
              <a:buNone/>
              <a:defRPr sz="900"/>
            </a:lvl7pPr>
            <a:lvl8pPr marL="3199600" indent="0">
              <a:buNone/>
              <a:defRPr sz="900"/>
            </a:lvl8pPr>
            <a:lvl9pPr marL="3656683"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84D5FDA-05BC-2E4E-BA6A-228D20886488}" type="datetimeFigureOut">
              <a:rPr lang="en-US" smtClean="0"/>
              <a:t>10/19/15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E35CD4-B779-A340-856B-FC8D09C7BAB7}" type="slidenum">
              <a:rPr lang="en-US" smtClean="0"/>
              <a:t>‹#›</a:t>
            </a:fld>
            <a:endParaRPr lang="en-US"/>
          </a:p>
        </p:txBody>
      </p:sp>
    </p:spTree>
    <p:extLst>
      <p:ext uri="{BB962C8B-B14F-4D97-AF65-F5344CB8AC3E}">
        <p14:creationId xmlns:p14="http://schemas.microsoft.com/office/powerpoint/2010/main" val="98725237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Image_10">
    <p:spTree>
      <p:nvGrpSpPr>
        <p:cNvPr id="1" name=""/>
        <p:cNvGrpSpPr/>
        <p:nvPr/>
      </p:nvGrpSpPr>
      <p:grpSpPr>
        <a:xfrm>
          <a:off x="0" y="0"/>
          <a:ext cx="0" cy="0"/>
          <a:chOff x="0" y="0"/>
          <a:chExt cx="0" cy="0"/>
        </a:xfrm>
      </p:grpSpPr>
      <p:sp>
        <p:nvSpPr>
          <p:cNvPr id="11" name="Picture Placeholder 2"/>
          <p:cNvSpPr>
            <a:spLocks noGrp="1"/>
          </p:cNvSpPr>
          <p:nvPr>
            <p:ph type="pic" sz="quarter" idx="30"/>
          </p:nvPr>
        </p:nvSpPr>
        <p:spPr>
          <a:xfrm>
            <a:off x="310096" y="1486716"/>
            <a:ext cx="3764301" cy="2183109"/>
          </a:xfrm>
          <a:prstGeom prst="rect">
            <a:avLst/>
          </a:prstGeom>
          <a:solidFill>
            <a:schemeClr val="bg1">
              <a:lumMod val="85000"/>
            </a:schemeClr>
          </a:solidFill>
          <a:ln>
            <a:noFill/>
          </a:ln>
        </p:spPr>
        <p:txBody>
          <a:bodyPr vert="horz" lIns="121898" tIns="60949" rIns="121898" bIns="60949"/>
          <a:lstStyle>
            <a:lvl1pPr marL="0" indent="0">
              <a:buNone/>
              <a:defRPr sz="1200"/>
            </a:lvl1pPr>
          </a:lstStyle>
          <a:p>
            <a:endParaRPr lang="en-US" dirty="0" smtClean="0"/>
          </a:p>
          <a:p>
            <a:endParaRPr lang="en-US" dirty="0" smtClean="0"/>
          </a:p>
          <a:p>
            <a:endParaRPr lang="en-US" dirty="0" smtClean="0"/>
          </a:p>
          <a:p>
            <a:endParaRPr lang="en-US" dirty="0"/>
          </a:p>
        </p:txBody>
      </p:sp>
      <p:sp>
        <p:nvSpPr>
          <p:cNvPr id="24" name="Picture Placeholder 2"/>
          <p:cNvSpPr>
            <a:spLocks noGrp="1"/>
          </p:cNvSpPr>
          <p:nvPr>
            <p:ph type="pic" sz="quarter" idx="34"/>
          </p:nvPr>
        </p:nvSpPr>
        <p:spPr>
          <a:xfrm>
            <a:off x="4200812" y="1482481"/>
            <a:ext cx="3764301" cy="2197544"/>
          </a:xfrm>
          <a:prstGeom prst="rect">
            <a:avLst/>
          </a:prstGeom>
          <a:solidFill>
            <a:schemeClr val="bg1">
              <a:lumMod val="85000"/>
            </a:schemeClr>
          </a:solidFill>
          <a:ln>
            <a:noFill/>
          </a:ln>
        </p:spPr>
        <p:txBody>
          <a:bodyPr vert="horz" lIns="121898" tIns="60949" rIns="121898" bIns="60949"/>
          <a:lstStyle>
            <a:lvl1pPr marL="0" indent="0">
              <a:buNone/>
              <a:defRPr sz="1200"/>
            </a:lvl1pPr>
          </a:lstStyle>
          <a:p>
            <a:endParaRPr lang="en-US" dirty="0" smtClean="0"/>
          </a:p>
          <a:p>
            <a:endParaRPr lang="en-US" dirty="0" smtClean="0"/>
          </a:p>
          <a:p>
            <a:endParaRPr lang="en-US" dirty="0" smtClean="0"/>
          </a:p>
          <a:p>
            <a:endParaRPr lang="en-US" dirty="0"/>
          </a:p>
        </p:txBody>
      </p:sp>
      <p:sp>
        <p:nvSpPr>
          <p:cNvPr id="25" name="Picture Placeholder 2"/>
          <p:cNvSpPr>
            <a:spLocks noGrp="1"/>
          </p:cNvSpPr>
          <p:nvPr>
            <p:ph type="pic" sz="quarter" idx="35"/>
          </p:nvPr>
        </p:nvSpPr>
        <p:spPr>
          <a:xfrm>
            <a:off x="310096" y="3789040"/>
            <a:ext cx="3764301" cy="2183109"/>
          </a:xfrm>
          <a:prstGeom prst="rect">
            <a:avLst/>
          </a:prstGeom>
          <a:solidFill>
            <a:schemeClr val="bg1">
              <a:lumMod val="85000"/>
            </a:schemeClr>
          </a:solidFill>
          <a:ln>
            <a:noFill/>
          </a:ln>
        </p:spPr>
        <p:txBody>
          <a:bodyPr vert="horz" lIns="121898" tIns="60949" rIns="121898" bIns="60949"/>
          <a:lstStyle>
            <a:lvl1pPr marL="0" indent="0">
              <a:buNone/>
              <a:defRPr sz="1200"/>
            </a:lvl1pPr>
          </a:lstStyle>
          <a:p>
            <a:endParaRPr lang="en-US" dirty="0" smtClean="0"/>
          </a:p>
          <a:p>
            <a:endParaRPr lang="en-US" dirty="0" smtClean="0"/>
          </a:p>
          <a:p>
            <a:endParaRPr lang="en-US" dirty="0" smtClean="0"/>
          </a:p>
          <a:p>
            <a:endParaRPr lang="en-US" dirty="0"/>
          </a:p>
        </p:txBody>
      </p:sp>
      <p:sp>
        <p:nvSpPr>
          <p:cNvPr id="29" name="Picture Placeholder 2"/>
          <p:cNvSpPr>
            <a:spLocks noGrp="1"/>
          </p:cNvSpPr>
          <p:nvPr>
            <p:ph type="pic" sz="quarter" idx="37"/>
          </p:nvPr>
        </p:nvSpPr>
        <p:spPr>
          <a:xfrm>
            <a:off x="8091528" y="1482481"/>
            <a:ext cx="3764301" cy="2197544"/>
          </a:xfrm>
          <a:prstGeom prst="rect">
            <a:avLst/>
          </a:prstGeom>
          <a:solidFill>
            <a:schemeClr val="bg1">
              <a:lumMod val="85000"/>
            </a:schemeClr>
          </a:solidFill>
          <a:ln>
            <a:noFill/>
          </a:ln>
        </p:spPr>
        <p:txBody>
          <a:bodyPr vert="horz" lIns="121898" tIns="60949" rIns="121898" bIns="60949"/>
          <a:lstStyle>
            <a:lvl1pPr marL="0" indent="0">
              <a:buNone/>
              <a:defRPr sz="1200"/>
            </a:lvl1pPr>
          </a:lstStyle>
          <a:p>
            <a:endParaRPr lang="en-US" dirty="0" smtClean="0"/>
          </a:p>
          <a:p>
            <a:endParaRPr lang="en-US" dirty="0" smtClean="0"/>
          </a:p>
          <a:p>
            <a:endParaRPr lang="en-US" dirty="0" smtClean="0"/>
          </a:p>
          <a:p>
            <a:endParaRPr lang="en-US" dirty="0"/>
          </a:p>
        </p:txBody>
      </p:sp>
      <p:sp>
        <p:nvSpPr>
          <p:cNvPr id="30" name="Picture Placeholder 2"/>
          <p:cNvSpPr>
            <a:spLocks noGrp="1"/>
          </p:cNvSpPr>
          <p:nvPr>
            <p:ph type="pic" sz="quarter" idx="38"/>
          </p:nvPr>
        </p:nvSpPr>
        <p:spPr>
          <a:xfrm>
            <a:off x="4200812" y="3789040"/>
            <a:ext cx="3764301" cy="2183109"/>
          </a:xfrm>
          <a:prstGeom prst="rect">
            <a:avLst/>
          </a:prstGeom>
          <a:solidFill>
            <a:schemeClr val="bg1">
              <a:lumMod val="85000"/>
            </a:schemeClr>
          </a:solidFill>
          <a:ln>
            <a:noFill/>
          </a:ln>
        </p:spPr>
        <p:txBody>
          <a:bodyPr vert="horz" lIns="121898" tIns="60949" rIns="121898" bIns="60949"/>
          <a:lstStyle>
            <a:lvl1pPr marL="0" indent="0">
              <a:buNone/>
              <a:defRPr sz="1200"/>
            </a:lvl1pPr>
          </a:lstStyle>
          <a:p>
            <a:endParaRPr lang="en-US" dirty="0" smtClean="0"/>
          </a:p>
          <a:p>
            <a:endParaRPr lang="en-US" dirty="0" smtClean="0"/>
          </a:p>
          <a:p>
            <a:endParaRPr lang="en-US" dirty="0" smtClean="0"/>
          </a:p>
          <a:p>
            <a:endParaRPr lang="en-US" dirty="0"/>
          </a:p>
        </p:txBody>
      </p:sp>
      <p:sp>
        <p:nvSpPr>
          <p:cNvPr id="31" name="Picture Placeholder 2"/>
          <p:cNvSpPr>
            <a:spLocks noGrp="1"/>
          </p:cNvSpPr>
          <p:nvPr>
            <p:ph type="pic" sz="quarter" idx="39"/>
          </p:nvPr>
        </p:nvSpPr>
        <p:spPr>
          <a:xfrm>
            <a:off x="8091528" y="3789040"/>
            <a:ext cx="3764301" cy="2183109"/>
          </a:xfrm>
          <a:prstGeom prst="rect">
            <a:avLst/>
          </a:prstGeom>
          <a:solidFill>
            <a:schemeClr val="bg1">
              <a:lumMod val="85000"/>
            </a:schemeClr>
          </a:solidFill>
          <a:ln>
            <a:noFill/>
          </a:ln>
        </p:spPr>
        <p:txBody>
          <a:bodyPr vert="horz" lIns="121898" tIns="60949" rIns="121898" bIns="60949"/>
          <a:lstStyle>
            <a:lvl1pPr marL="0" indent="0">
              <a:buNone/>
              <a:defRPr sz="1200"/>
            </a:lvl1pPr>
          </a:lstStyle>
          <a:p>
            <a:endParaRPr lang="en-US" dirty="0" smtClean="0"/>
          </a:p>
          <a:p>
            <a:endParaRPr lang="en-US" dirty="0" smtClean="0"/>
          </a:p>
          <a:p>
            <a:endParaRPr lang="en-US" dirty="0" smtClean="0"/>
          </a:p>
          <a:p>
            <a:endParaRPr lang="en-US" dirty="0"/>
          </a:p>
        </p:txBody>
      </p:sp>
      <p:sp>
        <p:nvSpPr>
          <p:cNvPr id="17" name="TextBox 16"/>
          <p:cNvSpPr txBox="1"/>
          <p:nvPr userDrawn="1"/>
        </p:nvSpPr>
        <p:spPr>
          <a:xfrm>
            <a:off x="11677879" y="98396"/>
            <a:ext cx="410176" cy="292384"/>
          </a:xfrm>
          <a:prstGeom prst="rect">
            <a:avLst/>
          </a:prstGeom>
          <a:noFill/>
        </p:spPr>
        <p:txBody>
          <a:bodyPr wrap="square" lIns="121898" tIns="60949" rIns="121898" bIns="60949" rtlCol="0">
            <a:spAutoFit/>
          </a:bodyPr>
          <a:lstStyle/>
          <a:p>
            <a:pPr defTabSz="609475">
              <a:defRPr/>
            </a:pPr>
            <a:fld id="{A7C6E191-867E-F74F-A8F8-B78D0795E643}" type="slidenum">
              <a:rPr lang="en-US" sz="1100" smtClean="0">
                <a:solidFill>
                  <a:srgbClr val="2D2D2D"/>
                </a:solidFill>
                <a:latin typeface="Arial"/>
              </a:rPr>
              <a:pPr defTabSz="609475">
                <a:defRPr/>
              </a:pPr>
              <a:t>‹#›</a:t>
            </a:fld>
            <a:endParaRPr lang="en-US" sz="1100" dirty="0" smtClean="0">
              <a:solidFill>
                <a:srgbClr val="2D2D2D"/>
              </a:solidFill>
              <a:latin typeface="Arial"/>
            </a:endParaRPr>
          </a:p>
        </p:txBody>
      </p:sp>
      <p:sp>
        <p:nvSpPr>
          <p:cNvPr id="20" name="TextBox 19"/>
          <p:cNvSpPr txBox="1"/>
          <p:nvPr userDrawn="1"/>
        </p:nvSpPr>
        <p:spPr>
          <a:xfrm>
            <a:off x="203210" y="98396"/>
            <a:ext cx="528137" cy="292384"/>
          </a:xfrm>
          <a:prstGeom prst="rect">
            <a:avLst/>
          </a:prstGeom>
          <a:noFill/>
        </p:spPr>
        <p:txBody>
          <a:bodyPr wrap="square" lIns="121898" tIns="60949" rIns="121898" bIns="60949" rtlCol="0">
            <a:spAutoFit/>
          </a:bodyPr>
          <a:lstStyle/>
          <a:p>
            <a:pPr defTabSz="609475"/>
            <a:r>
              <a:rPr lang="en-US" sz="1100" dirty="0" smtClean="0">
                <a:solidFill>
                  <a:srgbClr val="2D2D2D"/>
                </a:solidFill>
                <a:latin typeface="Arial"/>
                <a:cs typeface="Arial"/>
              </a:rPr>
              <a:t>IBM</a:t>
            </a:r>
            <a:endParaRPr lang="en-US" sz="1100" dirty="0">
              <a:solidFill>
                <a:srgbClr val="2D2D2D"/>
              </a:solidFill>
              <a:latin typeface="Arial"/>
              <a:cs typeface="Arial"/>
            </a:endParaRPr>
          </a:p>
        </p:txBody>
      </p:sp>
      <p:sp>
        <p:nvSpPr>
          <p:cNvPr id="21" name="TextBox 20"/>
          <p:cNvSpPr txBox="1"/>
          <p:nvPr userDrawn="1"/>
        </p:nvSpPr>
        <p:spPr>
          <a:xfrm>
            <a:off x="1661195" y="25171"/>
            <a:ext cx="1748367" cy="292384"/>
          </a:xfrm>
          <a:prstGeom prst="rect">
            <a:avLst/>
          </a:prstGeom>
          <a:noFill/>
        </p:spPr>
        <p:txBody>
          <a:bodyPr wrap="square" lIns="121898" tIns="60949" rIns="121898" bIns="60949" rtlCol="0">
            <a:spAutoFit/>
          </a:bodyPr>
          <a:lstStyle/>
          <a:p>
            <a:pPr defTabSz="609475"/>
            <a:r>
              <a:rPr lang="en-US" sz="1100" dirty="0">
                <a:solidFill>
                  <a:srgbClr val="2D2D2D"/>
                </a:solidFill>
                <a:latin typeface="Arial"/>
                <a:cs typeface="Arial"/>
              </a:rPr>
              <a:t>_</a:t>
            </a:r>
          </a:p>
        </p:txBody>
      </p:sp>
      <p:pic>
        <p:nvPicPr>
          <p:cNvPr id="12"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3" y="6473359"/>
            <a:ext cx="521020" cy="208407"/>
          </a:xfrm>
          <a:prstGeom prst="rect">
            <a:avLst/>
          </a:prstGeom>
          <a:noFill/>
          <a:ln>
            <a:noFill/>
          </a:ln>
        </p:spPr>
      </p:pic>
    </p:spTree>
    <p:extLst>
      <p:ext uri="{BB962C8B-B14F-4D97-AF65-F5344CB8AC3E}">
        <p14:creationId xmlns:p14="http://schemas.microsoft.com/office/powerpoint/2010/main" val="337614935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Image_11">
    <p:spTree>
      <p:nvGrpSpPr>
        <p:cNvPr id="1" name=""/>
        <p:cNvGrpSpPr/>
        <p:nvPr/>
      </p:nvGrpSpPr>
      <p:grpSpPr>
        <a:xfrm>
          <a:off x="0" y="0"/>
          <a:ext cx="0" cy="0"/>
          <a:chOff x="0" y="0"/>
          <a:chExt cx="0" cy="0"/>
        </a:xfrm>
      </p:grpSpPr>
      <p:sp>
        <p:nvSpPr>
          <p:cNvPr id="30" name="Picture Placeholder 2"/>
          <p:cNvSpPr>
            <a:spLocks noGrp="1"/>
          </p:cNvSpPr>
          <p:nvPr>
            <p:ph type="pic" sz="quarter" idx="38"/>
          </p:nvPr>
        </p:nvSpPr>
        <p:spPr>
          <a:xfrm>
            <a:off x="3453353" y="740884"/>
            <a:ext cx="4256617" cy="2557477"/>
          </a:xfrm>
          <a:prstGeom prst="rect">
            <a:avLst/>
          </a:prstGeom>
          <a:solidFill>
            <a:schemeClr val="bg1">
              <a:lumMod val="85000"/>
            </a:schemeClr>
          </a:solidFill>
          <a:ln>
            <a:noFill/>
          </a:ln>
        </p:spPr>
        <p:txBody>
          <a:bodyPr vert="horz" lIns="121898" tIns="60949" rIns="121898" bIns="60949"/>
          <a:lstStyle>
            <a:lvl1pPr marL="0" indent="0">
              <a:buNone/>
              <a:defRPr sz="1200"/>
            </a:lvl1pPr>
          </a:lstStyle>
          <a:p>
            <a:endParaRPr lang="en-US" dirty="0" smtClean="0"/>
          </a:p>
          <a:p>
            <a:endParaRPr lang="en-US" dirty="0" smtClean="0"/>
          </a:p>
          <a:p>
            <a:endParaRPr lang="en-US" dirty="0" smtClean="0"/>
          </a:p>
          <a:p>
            <a:endParaRPr lang="en-US" dirty="0"/>
          </a:p>
        </p:txBody>
      </p:sp>
      <p:sp>
        <p:nvSpPr>
          <p:cNvPr id="22" name="Picture Placeholder 2"/>
          <p:cNvSpPr>
            <a:spLocks noGrp="1"/>
          </p:cNvSpPr>
          <p:nvPr>
            <p:ph type="pic" sz="quarter" idx="40"/>
          </p:nvPr>
        </p:nvSpPr>
        <p:spPr>
          <a:xfrm>
            <a:off x="3453353" y="3414671"/>
            <a:ext cx="4256617" cy="2557477"/>
          </a:xfrm>
          <a:prstGeom prst="rect">
            <a:avLst/>
          </a:prstGeom>
          <a:solidFill>
            <a:schemeClr val="bg1">
              <a:lumMod val="85000"/>
            </a:schemeClr>
          </a:solidFill>
          <a:ln>
            <a:noFill/>
          </a:ln>
        </p:spPr>
        <p:txBody>
          <a:bodyPr vert="horz" lIns="121898" tIns="60949" rIns="121898" bIns="60949"/>
          <a:lstStyle>
            <a:lvl1pPr marL="0" indent="0">
              <a:buNone/>
              <a:defRPr sz="1200"/>
            </a:lvl1pPr>
          </a:lstStyle>
          <a:p>
            <a:endParaRPr lang="en-US" dirty="0" smtClean="0"/>
          </a:p>
          <a:p>
            <a:endParaRPr lang="en-US" dirty="0" smtClean="0"/>
          </a:p>
          <a:p>
            <a:endParaRPr lang="en-US" dirty="0" smtClean="0"/>
          </a:p>
          <a:p>
            <a:endParaRPr lang="en-US" dirty="0"/>
          </a:p>
        </p:txBody>
      </p:sp>
      <p:sp>
        <p:nvSpPr>
          <p:cNvPr id="27" name="Picture Placeholder 2"/>
          <p:cNvSpPr>
            <a:spLocks noGrp="1"/>
          </p:cNvSpPr>
          <p:nvPr>
            <p:ph type="pic" sz="quarter" idx="41"/>
          </p:nvPr>
        </p:nvSpPr>
        <p:spPr>
          <a:xfrm>
            <a:off x="7823201" y="740884"/>
            <a:ext cx="4091811" cy="5223885"/>
          </a:xfrm>
          <a:prstGeom prst="rect">
            <a:avLst/>
          </a:prstGeom>
          <a:solidFill>
            <a:schemeClr val="bg1">
              <a:lumMod val="85000"/>
            </a:schemeClr>
          </a:solidFill>
          <a:ln>
            <a:noFill/>
          </a:ln>
        </p:spPr>
        <p:txBody>
          <a:bodyPr vert="horz" lIns="121898" tIns="60949" rIns="121898" bIns="60949"/>
          <a:lstStyle>
            <a:lvl1pPr marL="0" indent="0">
              <a:buNone/>
              <a:defRPr sz="1200"/>
            </a:lvl1pPr>
          </a:lstStyle>
          <a:p>
            <a:endParaRPr lang="en-US" dirty="0" smtClean="0"/>
          </a:p>
          <a:p>
            <a:endParaRPr lang="en-US" dirty="0" smtClean="0"/>
          </a:p>
          <a:p>
            <a:endParaRPr lang="en-US" dirty="0" smtClean="0"/>
          </a:p>
          <a:p>
            <a:endParaRPr lang="en-US" dirty="0"/>
          </a:p>
        </p:txBody>
      </p:sp>
      <p:sp>
        <p:nvSpPr>
          <p:cNvPr id="11" name="TextBox 10"/>
          <p:cNvSpPr txBox="1"/>
          <p:nvPr userDrawn="1"/>
        </p:nvSpPr>
        <p:spPr>
          <a:xfrm>
            <a:off x="11677879" y="98396"/>
            <a:ext cx="410176" cy="292384"/>
          </a:xfrm>
          <a:prstGeom prst="rect">
            <a:avLst/>
          </a:prstGeom>
          <a:noFill/>
        </p:spPr>
        <p:txBody>
          <a:bodyPr wrap="square" lIns="121898" tIns="60949" rIns="121898" bIns="60949" rtlCol="0">
            <a:spAutoFit/>
          </a:bodyPr>
          <a:lstStyle/>
          <a:p>
            <a:pPr defTabSz="609475">
              <a:defRPr/>
            </a:pPr>
            <a:fld id="{A7C6E191-867E-F74F-A8F8-B78D0795E643}" type="slidenum">
              <a:rPr lang="en-US" sz="1100" smtClean="0">
                <a:solidFill>
                  <a:srgbClr val="2D2D2D"/>
                </a:solidFill>
                <a:latin typeface="Arial"/>
              </a:rPr>
              <a:pPr defTabSz="609475">
                <a:defRPr/>
              </a:pPr>
              <a:t>‹#›</a:t>
            </a:fld>
            <a:endParaRPr lang="en-US" sz="1100" dirty="0" smtClean="0">
              <a:solidFill>
                <a:srgbClr val="2D2D2D"/>
              </a:solidFill>
              <a:latin typeface="Arial"/>
            </a:endParaRPr>
          </a:p>
        </p:txBody>
      </p:sp>
      <p:sp>
        <p:nvSpPr>
          <p:cNvPr id="14" name="TextBox 13"/>
          <p:cNvSpPr txBox="1"/>
          <p:nvPr userDrawn="1"/>
        </p:nvSpPr>
        <p:spPr>
          <a:xfrm>
            <a:off x="203210" y="98396"/>
            <a:ext cx="528137" cy="292384"/>
          </a:xfrm>
          <a:prstGeom prst="rect">
            <a:avLst/>
          </a:prstGeom>
          <a:noFill/>
        </p:spPr>
        <p:txBody>
          <a:bodyPr wrap="square" lIns="121898" tIns="60949" rIns="121898" bIns="60949" rtlCol="0">
            <a:spAutoFit/>
          </a:bodyPr>
          <a:lstStyle/>
          <a:p>
            <a:pPr defTabSz="609475"/>
            <a:r>
              <a:rPr lang="en-US" sz="1100" dirty="0" smtClean="0">
                <a:solidFill>
                  <a:srgbClr val="2D2D2D"/>
                </a:solidFill>
                <a:latin typeface="Arial"/>
                <a:cs typeface="Arial"/>
              </a:rPr>
              <a:t>IBM</a:t>
            </a:r>
            <a:endParaRPr lang="en-US" sz="1100" dirty="0">
              <a:solidFill>
                <a:srgbClr val="2D2D2D"/>
              </a:solidFill>
              <a:latin typeface="Arial"/>
              <a:cs typeface="Arial"/>
            </a:endParaRPr>
          </a:p>
        </p:txBody>
      </p:sp>
      <p:sp>
        <p:nvSpPr>
          <p:cNvPr id="17" name="TextBox 16"/>
          <p:cNvSpPr txBox="1"/>
          <p:nvPr userDrawn="1"/>
        </p:nvSpPr>
        <p:spPr>
          <a:xfrm>
            <a:off x="1661195" y="25171"/>
            <a:ext cx="1748367" cy="292384"/>
          </a:xfrm>
          <a:prstGeom prst="rect">
            <a:avLst/>
          </a:prstGeom>
          <a:noFill/>
        </p:spPr>
        <p:txBody>
          <a:bodyPr wrap="square" lIns="121898" tIns="60949" rIns="121898" bIns="60949" rtlCol="0">
            <a:spAutoFit/>
          </a:bodyPr>
          <a:lstStyle/>
          <a:p>
            <a:pPr defTabSz="609475"/>
            <a:r>
              <a:rPr lang="en-US" sz="1100" dirty="0">
                <a:solidFill>
                  <a:srgbClr val="2D2D2D"/>
                </a:solidFill>
                <a:latin typeface="Arial"/>
                <a:cs typeface="Arial"/>
              </a:rPr>
              <a:t>_</a:t>
            </a:r>
          </a:p>
        </p:txBody>
      </p:sp>
      <p:pic>
        <p:nvPicPr>
          <p:cNvPr id="9"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3" y="6473359"/>
            <a:ext cx="521020" cy="208407"/>
          </a:xfrm>
          <a:prstGeom prst="rect">
            <a:avLst/>
          </a:prstGeom>
          <a:noFill/>
          <a:ln>
            <a:noFill/>
          </a:ln>
        </p:spPr>
      </p:pic>
    </p:spTree>
    <p:extLst>
      <p:ext uri="{BB962C8B-B14F-4D97-AF65-F5344CB8AC3E}">
        <p14:creationId xmlns:p14="http://schemas.microsoft.com/office/powerpoint/2010/main" val="181476818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Image_12">
    <p:spTree>
      <p:nvGrpSpPr>
        <p:cNvPr id="1" name=""/>
        <p:cNvGrpSpPr/>
        <p:nvPr/>
      </p:nvGrpSpPr>
      <p:grpSpPr>
        <a:xfrm>
          <a:off x="0" y="0"/>
          <a:ext cx="0" cy="0"/>
          <a:chOff x="0" y="0"/>
          <a:chExt cx="0" cy="0"/>
        </a:xfrm>
      </p:grpSpPr>
      <p:sp>
        <p:nvSpPr>
          <p:cNvPr id="14" name="Rectangle 13"/>
          <p:cNvSpPr/>
          <p:nvPr userDrawn="1"/>
        </p:nvSpPr>
        <p:spPr>
          <a:xfrm>
            <a:off x="0" y="0"/>
            <a:ext cx="12192000" cy="6858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121898" tIns="60949" rIns="121898" bIns="60949" rtlCol="0" anchor="ctr"/>
          <a:lstStyle/>
          <a:p>
            <a:pPr algn="ctr" defTabSz="609475"/>
            <a:endParaRPr lang="en-US" sz="2400" dirty="0">
              <a:solidFill>
                <a:prstClr val="white"/>
              </a:solidFill>
              <a:latin typeface="Arial"/>
            </a:endParaRPr>
          </a:p>
        </p:txBody>
      </p:sp>
      <p:sp>
        <p:nvSpPr>
          <p:cNvPr id="12" name="TextBox 11"/>
          <p:cNvSpPr txBox="1"/>
          <p:nvPr userDrawn="1"/>
        </p:nvSpPr>
        <p:spPr>
          <a:xfrm>
            <a:off x="11677879" y="98396"/>
            <a:ext cx="410176" cy="292384"/>
          </a:xfrm>
          <a:prstGeom prst="rect">
            <a:avLst/>
          </a:prstGeom>
          <a:noFill/>
        </p:spPr>
        <p:txBody>
          <a:bodyPr wrap="square" lIns="121898" tIns="60949" rIns="121898" bIns="60949" rtlCol="0">
            <a:spAutoFit/>
          </a:bodyPr>
          <a:lstStyle/>
          <a:p>
            <a:pPr defTabSz="609475">
              <a:defRPr/>
            </a:pPr>
            <a:fld id="{A7C6E191-867E-F74F-A8F8-B78D0795E643}" type="slidenum">
              <a:rPr lang="en-US" sz="1100" smtClean="0">
                <a:solidFill>
                  <a:srgbClr val="FFFFFF"/>
                </a:solidFill>
                <a:latin typeface="Arial"/>
              </a:rPr>
              <a:pPr defTabSz="609475">
                <a:defRPr/>
              </a:pPr>
              <a:t>‹#›</a:t>
            </a:fld>
            <a:endParaRPr lang="en-US" sz="1100" dirty="0" smtClean="0">
              <a:solidFill>
                <a:srgbClr val="FFFFFF"/>
              </a:solidFill>
              <a:latin typeface="Arial"/>
            </a:endParaRPr>
          </a:p>
        </p:txBody>
      </p:sp>
      <p:sp>
        <p:nvSpPr>
          <p:cNvPr id="13" name="TextBox 12"/>
          <p:cNvSpPr txBox="1"/>
          <p:nvPr userDrawn="1"/>
        </p:nvSpPr>
        <p:spPr>
          <a:xfrm>
            <a:off x="203210" y="98396"/>
            <a:ext cx="528137" cy="292384"/>
          </a:xfrm>
          <a:prstGeom prst="rect">
            <a:avLst/>
          </a:prstGeom>
          <a:noFill/>
        </p:spPr>
        <p:txBody>
          <a:bodyPr wrap="square" lIns="121898" tIns="60949" rIns="121898" bIns="60949" rtlCol="0">
            <a:spAutoFit/>
          </a:bodyPr>
          <a:lstStyle/>
          <a:p>
            <a:pPr defTabSz="609475"/>
            <a:r>
              <a:rPr lang="en-US" sz="1100" dirty="0" smtClean="0">
                <a:solidFill>
                  <a:srgbClr val="FFFFFF"/>
                </a:solidFill>
                <a:latin typeface="Arial"/>
                <a:cs typeface="Arial"/>
              </a:rPr>
              <a:t>IBM</a:t>
            </a:r>
            <a:endParaRPr lang="en-US" sz="1100" dirty="0">
              <a:solidFill>
                <a:srgbClr val="FFFFFF"/>
              </a:solidFill>
              <a:latin typeface="Arial"/>
              <a:cs typeface="Arial"/>
            </a:endParaRPr>
          </a:p>
        </p:txBody>
      </p:sp>
      <p:sp>
        <p:nvSpPr>
          <p:cNvPr id="15" name="TextBox 14"/>
          <p:cNvSpPr txBox="1"/>
          <p:nvPr userDrawn="1"/>
        </p:nvSpPr>
        <p:spPr>
          <a:xfrm>
            <a:off x="1661195" y="25171"/>
            <a:ext cx="1748367" cy="292384"/>
          </a:xfrm>
          <a:prstGeom prst="rect">
            <a:avLst/>
          </a:prstGeom>
          <a:noFill/>
        </p:spPr>
        <p:txBody>
          <a:bodyPr wrap="square" lIns="121898" tIns="60949" rIns="121898" bIns="60949" rtlCol="0">
            <a:spAutoFit/>
          </a:bodyPr>
          <a:lstStyle/>
          <a:p>
            <a:pPr defTabSz="609475"/>
            <a:r>
              <a:rPr lang="en-US" sz="1100" dirty="0">
                <a:solidFill>
                  <a:srgbClr val="FFFFFF"/>
                </a:solidFill>
                <a:latin typeface="Arial"/>
                <a:cs typeface="Arial"/>
              </a:rPr>
              <a:t>_</a:t>
            </a:r>
          </a:p>
        </p:txBody>
      </p:sp>
      <p:sp>
        <p:nvSpPr>
          <p:cNvPr id="11" name="Picture Placeholder 2"/>
          <p:cNvSpPr>
            <a:spLocks noGrp="1"/>
          </p:cNvSpPr>
          <p:nvPr>
            <p:ph type="pic" sz="quarter" idx="30"/>
          </p:nvPr>
        </p:nvSpPr>
        <p:spPr>
          <a:xfrm>
            <a:off x="310096" y="1475274"/>
            <a:ext cx="11560989" cy="4489503"/>
          </a:xfrm>
          <a:prstGeom prst="rect">
            <a:avLst/>
          </a:prstGeom>
          <a:solidFill>
            <a:schemeClr val="bg1">
              <a:lumMod val="85000"/>
            </a:schemeClr>
          </a:solidFill>
        </p:spPr>
        <p:txBody>
          <a:bodyPr vert="horz" lIns="121898" tIns="60949" rIns="121898" bIns="60949"/>
          <a:lstStyle>
            <a:lvl1pPr marL="0" indent="0">
              <a:buNone/>
              <a:defRPr sz="1200"/>
            </a:lvl1pPr>
          </a:lstStyle>
          <a:p>
            <a:endParaRPr lang="en-US" dirty="0" smtClean="0"/>
          </a:p>
          <a:p>
            <a:endParaRPr lang="en-US" dirty="0" smtClean="0"/>
          </a:p>
          <a:p>
            <a:endParaRPr lang="en-US" dirty="0" smtClean="0"/>
          </a:p>
          <a:p>
            <a:endParaRPr lang="en-US" dirty="0"/>
          </a:p>
        </p:txBody>
      </p:sp>
      <p:pic>
        <p:nvPicPr>
          <p:cNvPr id="7"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0" y="6473359"/>
            <a:ext cx="521016" cy="208407"/>
          </a:xfrm>
          <a:prstGeom prst="rect">
            <a:avLst/>
          </a:prstGeom>
          <a:noFill/>
          <a:ln>
            <a:noFill/>
          </a:ln>
        </p:spPr>
      </p:pic>
    </p:spTree>
    <p:extLst>
      <p:ext uri="{BB962C8B-B14F-4D97-AF65-F5344CB8AC3E}">
        <p14:creationId xmlns:p14="http://schemas.microsoft.com/office/powerpoint/2010/main" val="71362690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Image_13">
    <p:spTree>
      <p:nvGrpSpPr>
        <p:cNvPr id="1" name=""/>
        <p:cNvGrpSpPr/>
        <p:nvPr/>
      </p:nvGrpSpPr>
      <p:grpSpPr>
        <a:xfrm>
          <a:off x="0" y="0"/>
          <a:ext cx="0" cy="0"/>
          <a:chOff x="0" y="0"/>
          <a:chExt cx="0" cy="0"/>
        </a:xfrm>
      </p:grpSpPr>
      <p:sp>
        <p:nvSpPr>
          <p:cNvPr id="14" name="Rectangle 13"/>
          <p:cNvSpPr/>
          <p:nvPr userDrawn="1"/>
        </p:nvSpPr>
        <p:spPr>
          <a:xfrm>
            <a:off x="0" y="0"/>
            <a:ext cx="12192000" cy="6858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121898" tIns="60949" rIns="121898" bIns="60949" rtlCol="0" anchor="ctr"/>
          <a:lstStyle/>
          <a:p>
            <a:pPr algn="ctr" defTabSz="609475"/>
            <a:endParaRPr lang="en-US" sz="2400" dirty="0">
              <a:solidFill>
                <a:prstClr val="white"/>
              </a:solidFill>
              <a:latin typeface="Arial"/>
            </a:endParaRPr>
          </a:p>
        </p:txBody>
      </p:sp>
      <p:sp>
        <p:nvSpPr>
          <p:cNvPr id="12" name="TextBox 11"/>
          <p:cNvSpPr txBox="1"/>
          <p:nvPr userDrawn="1"/>
        </p:nvSpPr>
        <p:spPr>
          <a:xfrm>
            <a:off x="11677879" y="98396"/>
            <a:ext cx="410176" cy="292384"/>
          </a:xfrm>
          <a:prstGeom prst="rect">
            <a:avLst/>
          </a:prstGeom>
          <a:noFill/>
        </p:spPr>
        <p:txBody>
          <a:bodyPr wrap="square" lIns="121898" tIns="60949" rIns="121898" bIns="60949" rtlCol="0">
            <a:spAutoFit/>
          </a:bodyPr>
          <a:lstStyle/>
          <a:p>
            <a:pPr defTabSz="609475">
              <a:defRPr/>
            </a:pPr>
            <a:fld id="{A7C6E191-867E-F74F-A8F8-B78D0795E643}" type="slidenum">
              <a:rPr lang="en-US" sz="1100" smtClean="0">
                <a:solidFill>
                  <a:srgbClr val="FFFFFF"/>
                </a:solidFill>
                <a:latin typeface="Arial"/>
              </a:rPr>
              <a:pPr defTabSz="609475">
                <a:defRPr/>
              </a:pPr>
              <a:t>‹#›</a:t>
            </a:fld>
            <a:endParaRPr lang="en-US" sz="1100" dirty="0" smtClean="0">
              <a:solidFill>
                <a:srgbClr val="FFFFFF"/>
              </a:solidFill>
              <a:latin typeface="Arial"/>
            </a:endParaRPr>
          </a:p>
        </p:txBody>
      </p:sp>
      <p:sp>
        <p:nvSpPr>
          <p:cNvPr id="13" name="TextBox 12"/>
          <p:cNvSpPr txBox="1"/>
          <p:nvPr userDrawn="1"/>
        </p:nvSpPr>
        <p:spPr>
          <a:xfrm>
            <a:off x="203210" y="98396"/>
            <a:ext cx="528137" cy="292384"/>
          </a:xfrm>
          <a:prstGeom prst="rect">
            <a:avLst/>
          </a:prstGeom>
          <a:noFill/>
        </p:spPr>
        <p:txBody>
          <a:bodyPr wrap="square" lIns="121898" tIns="60949" rIns="121898" bIns="60949" rtlCol="0">
            <a:spAutoFit/>
          </a:bodyPr>
          <a:lstStyle/>
          <a:p>
            <a:pPr defTabSz="609475"/>
            <a:r>
              <a:rPr lang="en-US" sz="1100" dirty="0" smtClean="0">
                <a:solidFill>
                  <a:srgbClr val="FFFFFF"/>
                </a:solidFill>
                <a:latin typeface="Arial"/>
                <a:cs typeface="Arial"/>
              </a:rPr>
              <a:t>IBM</a:t>
            </a:r>
            <a:endParaRPr lang="en-US" sz="1100" dirty="0">
              <a:solidFill>
                <a:srgbClr val="FFFFFF"/>
              </a:solidFill>
              <a:latin typeface="Arial"/>
              <a:cs typeface="Arial"/>
            </a:endParaRPr>
          </a:p>
        </p:txBody>
      </p:sp>
      <p:sp>
        <p:nvSpPr>
          <p:cNvPr id="15" name="TextBox 14"/>
          <p:cNvSpPr txBox="1"/>
          <p:nvPr userDrawn="1"/>
        </p:nvSpPr>
        <p:spPr>
          <a:xfrm>
            <a:off x="1661195" y="25171"/>
            <a:ext cx="1748367" cy="292384"/>
          </a:xfrm>
          <a:prstGeom prst="rect">
            <a:avLst/>
          </a:prstGeom>
          <a:noFill/>
        </p:spPr>
        <p:txBody>
          <a:bodyPr wrap="square" lIns="121898" tIns="60949" rIns="121898" bIns="60949" rtlCol="0">
            <a:spAutoFit/>
          </a:bodyPr>
          <a:lstStyle/>
          <a:p>
            <a:pPr defTabSz="609475"/>
            <a:r>
              <a:rPr lang="en-US" sz="1100" dirty="0">
                <a:solidFill>
                  <a:srgbClr val="FFFFFF"/>
                </a:solidFill>
                <a:latin typeface="Arial"/>
                <a:cs typeface="Arial"/>
              </a:rPr>
              <a:t>_</a:t>
            </a:r>
          </a:p>
        </p:txBody>
      </p:sp>
      <p:sp>
        <p:nvSpPr>
          <p:cNvPr id="11" name="Picture Placeholder 2"/>
          <p:cNvSpPr>
            <a:spLocks noGrp="1"/>
          </p:cNvSpPr>
          <p:nvPr>
            <p:ph type="pic" sz="quarter" idx="30"/>
          </p:nvPr>
        </p:nvSpPr>
        <p:spPr>
          <a:xfrm>
            <a:off x="310096" y="1486716"/>
            <a:ext cx="3764301" cy="4489503"/>
          </a:xfrm>
          <a:prstGeom prst="rect">
            <a:avLst/>
          </a:prstGeom>
          <a:solidFill>
            <a:schemeClr val="bg1">
              <a:lumMod val="85000"/>
            </a:schemeClr>
          </a:solidFill>
          <a:ln>
            <a:noFill/>
          </a:ln>
        </p:spPr>
        <p:txBody>
          <a:bodyPr vert="horz" lIns="121898" tIns="60949" rIns="121898" bIns="60949"/>
          <a:lstStyle>
            <a:lvl1pPr marL="0" indent="0">
              <a:buNone/>
              <a:defRPr sz="1200"/>
            </a:lvl1pPr>
          </a:lstStyle>
          <a:p>
            <a:endParaRPr lang="en-US" dirty="0" smtClean="0"/>
          </a:p>
          <a:p>
            <a:endParaRPr lang="en-US" dirty="0" smtClean="0"/>
          </a:p>
          <a:p>
            <a:endParaRPr lang="en-US" dirty="0" smtClean="0"/>
          </a:p>
          <a:p>
            <a:endParaRPr lang="en-US" dirty="0"/>
          </a:p>
        </p:txBody>
      </p:sp>
      <p:sp>
        <p:nvSpPr>
          <p:cNvPr id="34" name="Picture Placeholder 2"/>
          <p:cNvSpPr>
            <a:spLocks noGrp="1"/>
          </p:cNvSpPr>
          <p:nvPr>
            <p:ph type="pic" sz="quarter" idx="32"/>
          </p:nvPr>
        </p:nvSpPr>
        <p:spPr>
          <a:xfrm>
            <a:off x="4200812" y="1482491"/>
            <a:ext cx="3764301" cy="4489503"/>
          </a:xfrm>
          <a:prstGeom prst="rect">
            <a:avLst/>
          </a:prstGeom>
          <a:solidFill>
            <a:schemeClr val="bg1">
              <a:lumMod val="85000"/>
            </a:schemeClr>
          </a:solidFill>
          <a:ln>
            <a:noFill/>
          </a:ln>
        </p:spPr>
        <p:txBody>
          <a:bodyPr vert="horz" lIns="121898" tIns="60949" rIns="121898" bIns="60949"/>
          <a:lstStyle>
            <a:lvl1pPr marL="0" indent="0">
              <a:buNone/>
              <a:defRPr sz="1200"/>
            </a:lvl1pPr>
          </a:lstStyle>
          <a:p>
            <a:endParaRPr lang="en-US" dirty="0" smtClean="0"/>
          </a:p>
          <a:p>
            <a:endParaRPr lang="en-US" dirty="0" smtClean="0"/>
          </a:p>
          <a:p>
            <a:endParaRPr lang="en-US" dirty="0" smtClean="0"/>
          </a:p>
          <a:p>
            <a:endParaRPr lang="en-US" dirty="0"/>
          </a:p>
        </p:txBody>
      </p:sp>
      <p:sp>
        <p:nvSpPr>
          <p:cNvPr id="35" name="Picture Placeholder 2"/>
          <p:cNvSpPr>
            <a:spLocks noGrp="1"/>
          </p:cNvSpPr>
          <p:nvPr>
            <p:ph type="pic" sz="quarter" idx="33"/>
          </p:nvPr>
        </p:nvSpPr>
        <p:spPr>
          <a:xfrm>
            <a:off x="8091528" y="1482491"/>
            <a:ext cx="3764301" cy="4489503"/>
          </a:xfrm>
          <a:prstGeom prst="rect">
            <a:avLst/>
          </a:prstGeom>
          <a:solidFill>
            <a:schemeClr val="bg1">
              <a:lumMod val="85000"/>
            </a:schemeClr>
          </a:solidFill>
          <a:ln>
            <a:noFill/>
          </a:ln>
        </p:spPr>
        <p:txBody>
          <a:bodyPr vert="horz" lIns="121898" tIns="60949" rIns="121898" bIns="60949"/>
          <a:lstStyle>
            <a:lvl1pPr marL="0" indent="0">
              <a:buNone/>
              <a:defRPr sz="1200"/>
            </a:lvl1pPr>
          </a:lstStyle>
          <a:p>
            <a:endParaRPr lang="en-US" dirty="0" smtClean="0"/>
          </a:p>
          <a:p>
            <a:endParaRPr lang="en-US" dirty="0" smtClean="0"/>
          </a:p>
          <a:p>
            <a:endParaRPr lang="en-US" dirty="0" smtClean="0"/>
          </a:p>
          <a:p>
            <a:endParaRPr lang="en-US" dirty="0"/>
          </a:p>
        </p:txBody>
      </p:sp>
      <p:pic>
        <p:nvPicPr>
          <p:cNvPr id="9"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0" y="6473359"/>
            <a:ext cx="521016" cy="208407"/>
          </a:xfrm>
          <a:prstGeom prst="rect">
            <a:avLst/>
          </a:prstGeom>
          <a:noFill/>
          <a:ln>
            <a:noFill/>
          </a:ln>
        </p:spPr>
      </p:pic>
    </p:spTree>
    <p:extLst>
      <p:ext uri="{BB962C8B-B14F-4D97-AF65-F5344CB8AC3E}">
        <p14:creationId xmlns:p14="http://schemas.microsoft.com/office/powerpoint/2010/main" val="276872803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Image_14">
    <p:spTree>
      <p:nvGrpSpPr>
        <p:cNvPr id="1" name=""/>
        <p:cNvGrpSpPr/>
        <p:nvPr/>
      </p:nvGrpSpPr>
      <p:grpSpPr>
        <a:xfrm>
          <a:off x="0" y="0"/>
          <a:ext cx="0" cy="0"/>
          <a:chOff x="0" y="0"/>
          <a:chExt cx="0" cy="0"/>
        </a:xfrm>
      </p:grpSpPr>
      <p:sp>
        <p:nvSpPr>
          <p:cNvPr id="17" name="Rectangle 16"/>
          <p:cNvSpPr/>
          <p:nvPr userDrawn="1"/>
        </p:nvSpPr>
        <p:spPr>
          <a:xfrm>
            <a:off x="0" y="0"/>
            <a:ext cx="12192000" cy="6858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121898" tIns="60949" rIns="121898" bIns="60949" rtlCol="0" anchor="ctr"/>
          <a:lstStyle/>
          <a:p>
            <a:pPr algn="ctr" defTabSz="609475"/>
            <a:endParaRPr lang="en-US" sz="2400" dirty="0">
              <a:solidFill>
                <a:prstClr val="white"/>
              </a:solidFill>
              <a:latin typeface="Arial"/>
            </a:endParaRPr>
          </a:p>
        </p:txBody>
      </p:sp>
      <p:sp>
        <p:nvSpPr>
          <p:cNvPr id="12" name="TextBox 11"/>
          <p:cNvSpPr txBox="1"/>
          <p:nvPr userDrawn="1"/>
        </p:nvSpPr>
        <p:spPr>
          <a:xfrm>
            <a:off x="11677879" y="98396"/>
            <a:ext cx="410176" cy="292384"/>
          </a:xfrm>
          <a:prstGeom prst="rect">
            <a:avLst/>
          </a:prstGeom>
          <a:noFill/>
        </p:spPr>
        <p:txBody>
          <a:bodyPr wrap="square" lIns="121898" tIns="60949" rIns="121898" bIns="60949" rtlCol="0">
            <a:spAutoFit/>
          </a:bodyPr>
          <a:lstStyle/>
          <a:p>
            <a:pPr defTabSz="609475">
              <a:defRPr/>
            </a:pPr>
            <a:fld id="{A7C6E191-867E-F74F-A8F8-B78D0795E643}" type="slidenum">
              <a:rPr lang="en-US" sz="1100" smtClean="0">
                <a:solidFill>
                  <a:srgbClr val="FFFFFF"/>
                </a:solidFill>
                <a:latin typeface="Arial"/>
              </a:rPr>
              <a:pPr defTabSz="609475">
                <a:defRPr/>
              </a:pPr>
              <a:t>‹#›</a:t>
            </a:fld>
            <a:endParaRPr lang="en-US" sz="1100" dirty="0" smtClean="0">
              <a:solidFill>
                <a:srgbClr val="FFFFFF"/>
              </a:solidFill>
              <a:latin typeface="Arial"/>
            </a:endParaRPr>
          </a:p>
        </p:txBody>
      </p:sp>
      <p:sp>
        <p:nvSpPr>
          <p:cNvPr id="13" name="TextBox 12"/>
          <p:cNvSpPr txBox="1"/>
          <p:nvPr userDrawn="1"/>
        </p:nvSpPr>
        <p:spPr>
          <a:xfrm>
            <a:off x="203210" y="98396"/>
            <a:ext cx="528137" cy="292384"/>
          </a:xfrm>
          <a:prstGeom prst="rect">
            <a:avLst/>
          </a:prstGeom>
          <a:noFill/>
        </p:spPr>
        <p:txBody>
          <a:bodyPr wrap="square" lIns="121898" tIns="60949" rIns="121898" bIns="60949" rtlCol="0">
            <a:spAutoFit/>
          </a:bodyPr>
          <a:lstStyle/>
          <a:p>
            <a:pPr defTabSz="609475"/>
            <a:r>
              <a:rPr lang="en-US" sz="1100" dirty="0" smtClean="0">
                <a:solidFill>
                  <a:srgbClr val="FFFFFF"/>
                </a:solidFill>
                <a:latin typeface="Arial"/>
                <a:cs typeface="Arial"/>
              </a:rPr>
              <a:t>IBM</a:t>
            </a:r>
            <a:endParaRPr lang="en-US" sz="1100" dirty="0">
              <a:solidFill>
                <a:srgbClr val="FFFFFF"/>
              </a:solidFill>
              <a:latin typeface="Arial"/>
              <a:cs typeface="Arial"/>
            </a:endParaRPr>
          </a:p>
        </p:txBody>
      </p:sp>
      <p:sp>
        <p:nvSpPr>
          <p:cNvPr id="15" name="TextBox 14"/>
          <p:cNvSpPr txBox="1"/>
          <p:nvPr userDrawn="1"/>
        </p:nvSpPr>
        <p:spPr>
          <a:xfrm>
            <a:off x="1661195" y="25171"/>
            <a:ext cx="1748367" cy="292384"/>
          </a:xfrm>
          <a:prstGeom prst="rect">
            <a:avLst/>
          </a:prstGeom>
          <a:noFill/>
        </p:spPr>
        <p:txBody>
          <a:bodyPr wrap="square" lIns="121898" tIns="60949" rIns="121898" bIns="60949" rtlCol="0">
            <a:spAutoFit/>
          </a:bodyPr>
          <a:lstStyle/>
          <a:p>
            <a:pPr defTabSz="609475"/>
            <a:r>
              <a:rPr lang="en-US" sz="1100" dirty="0">
                <a:solidFill>
                  <a:srgbClr val="FFFFFF"/>
                </a:solidFill>
                <a:latin typeface="Arial"/>
                <a:cs typeface="Arial"/>
              </a:rPr>
              <a:t>_</a:t>
            </a:r>
          </a:p>
        </p:txBody>
      </p:sp>
      <p:sp>
        <p:nvSpPr>
          <p:cNvPr id="11" name="Picture Placeholder 2"/>
          <p:cNvSpPr>
            <a:spLocks noGrp="1"/>
          </p:cNvSpPr>
          <p:nvPr>
            <p:ph type="pic" sz="quarter" idx="30"/>
          </p:nvPr>
        </p:nvSpPr>
        <p:spPr>
          <a:xfrm>
            <a:off x="310096" y="1486716"/>
            <a:ext cx="3764301" cy="2183109"/>
          </a:xfrm>
          <a:prstGeom prst="rect">
            <a:avLst/>
          </a:prstGeom>
          <a:solidFill>
            <a:schemeClr val="bg1">
              <a:lumMod val="85000"/>
            </a:schemeClr>
          </a:solidFill>
          <a:ln>
            <a:noFill/>
          </a:ln>
        </p:spPr>
        <p:txBody>
          <a:bodyPr vert="horz" lIns="121898" tIns="60949" rIns="121898" bIns="60949"/>
          <a:lstStyle>
            <a:lvl1pPr marL="0" indent="0">
              <a:buNone/>
              <a:defRPr sz="1200"/>
            </a:lvl1pPr>
          </a:lstStyle>
          <a:p>
            <a:endParaRPr lang="en-US" dirty="0" smtClean="0"/>
          </a:p>
          <a:p>
            <a:endParaRPr lang="en-US" dirty="0" smtClean="0"/>
          </a:p>
          <a:p>
            <a:endParaRPr lang="en-US" dirty="0" smtClean="0"/>
          </a:p>
          <a:p>
            <a:endParaRPr lang="en-US" dirty="0"/>
          </a:p>
        </p:txBody>
      </p:sp>
      <p:sp>
        <p:nvSpPr>
          <p:cNvPr id="24" name="Picture Placeholder 2"/>
          <p:cNvSpPr>
            <a:spLocks noGrp="1"/>
          </p:cNvSpPr>
          <p:nvPr>
            <p:ph type="pic" sz="quarter" idx="34"/>
          </p:nvPr>
        </p:nvSpPr>
        <p:spPr>
          <a:xfrm>
            <a:off x="4200812" y="1482481"/>
            <a:ext cx="3764301" cy="2197544"/>
          </a:xfrm>
          <a:prstGeom prst="rect">
            <a:avLst/>
          </a:prstGeom>
          <a:solidFill>
            <a:schemeClr val="bg1">
              <a:lumMod val="85000"/>
            </a:schemeClr>
          </a:solidFill>
          <a:ln>
            <a:noFill/>
          </a:ln>
        </p:spPr>
        <p:txBody>
          <a:bodyPr vert="horz" lIns="121898" tIns="60949" rIns="121898" bIns="60949"/>
          <a:lstStyle>
            <a:lvl1pPr marL="0" indent="0">
              <a:buNone/>
              <a:defRPr sz="1200"/>
            </a:lvl1pPr>
          </a:lstStyle>
          <a:p>
            <a:endParaRPr lang="en-US" dirty="0" smtClean="0"/>
          </a:p>
          <a:p>
            <a:endParaRPr lang="en-US" dirty="0" smtClean="0"/>
          </a:p>
          <a:p>
            <a:endParaRPr lang="en-US" dirty="0" smtClean="0"/>
          </a:p>
          <a:p>
            <a:endParaRPr lang="en-US" dirty="0"/>
          </a:p>
        </p:txBody>
      </p:sp>
      <p:sp>
        <p:nvSpPr>
          <p:cNvPr id="25" name="Picture Placeholder 2"/>
          <p:cNvSpPr>
            <a:spLocks noGrp="1"/>
          </p:cNvSpPr>
          <p:nvPr>
            <p:ph type="pic" sz="quarter" idx="35"/>
          </p:nvPr>
        </p:nvSpPr>
        <p:spPr>
          <a:xfrm>
            <a:off x="310096" y="3789040"/>
            <a:ext cx="3764301" cy="2183109"/>
          </a:xfrm>
          <a:prstGeom prst="rect">
            <a:avLst/>
          </a:prstGeom>
          <a:solidFill>
            <a:schemeClr val="bg1">
              <a:lumMod val="85000"/>
            </a:schemeClr>
          </a:solidFill>
          <a:ln>
            <a:noFill/>
          </a:ln>
        </p:spPr>
        <p:txBody>
          <a:bodyPr vert="horz" lIns="121898" tIns="60949" rIns="121898" bIns="60949"/>
          <a:lstStyle>
            <a:lvl1pPr marL="0" indent="0">
              <a:buNone/>
              <a:defRPr sz="1200"/>
            </a:lvl1pPr>
          </a:lstStyle>
          <a:p>
            <a:endParaRPr lang="en-US" dirty="0" smtClean="0"/>
          </a:p>
          <a:p>
            <a:endParaRPr lang="en-US" dirty="0" smtClean="0"/>
          </a:p>
          <a:p>
            <a:endParaRPr lang="en-US" dirty="0" smtClean="0"/>
          </a:p>
          <a:p>
            <a:endParaRPr lang="en-US" dirty="0"/>
          </a:p>
        </p:txBody>
      </p:sp>
      <p:sp>
        <p:nvSpPr>
          <p:cNvPr id="29" name="Picture Placeholder 2"/>
          <p:cNvSpPr>
            <a:spLocks noGrp="1"/>
          </p:cNvSpPr>
          <p:nvPr>
            <p:ph type="pic" sz="quarter" idx="37"/>
          </p:nvPr>
        </p:nvSpPr>
        <p:spPr>
          <a:xfrm>
            <a:off x="8091528" y="1482481"/>
            <a:ext cx="3764301" cy="2197544"/>
          </a:xfrm>
          <a:prstGeom prst="rect">
            <a:avLst/>
          </a:prstGeom>
          <a:solidFill>
            <a:schemeClr val="bg1">
              <a:lumMod val="85000"/>
            </a:schemeClr>
          </a:solidFill>
          <a:ln>
            <a:noFill/>
          </a:ln>
        </p:spPr>
        <p:txBody>
          <a:bodyPr vert="horz" lIns="121898" tIns="60949" rIns="121898" bIns="60949"/>
          <a:lstStyle>
            <a:lvl1pPr marL="0" indent="0">
              <a:buNone/>
              <a:defRPr sz="1200"/>
            </a:lvl1pPr>
          </a:lstStyle>
          <a:p>
            <a:endParaRPr lang="en-US" dirty="0" smtClean="0"/>
          </a:p>
          <a:p>
            <a:endParaRPr lang="en-US" dirty="0" smtClean="0"/>
          </a:p>
          <a:p>
            <a:endParaRPr lang="en-US" dirty="0" smtClean="0"/>
          </a:p>
          <a:p>
            <a:endParaRPr lang="en-US" dirty="0"/>
          </a:p>
        </p:txBody>
      </p:sp>
      <p:sp>
        <p:nvSpPr>
          <p:cNvPr id="30" name="Picture Placeholder 2"/>
          <p:cNvSpPr>
            <a:spLocks noGrp="1"/>
          </p:cNvSpPr>
          <p:nvPr>
            <p:ph type="pic" sz="quarter" idx="38"/>
          </p:nvPr>
        </p:nvSpPr>
        <p:spPr>
          <a:xfrm>
            <a:off x="4200812" y="3789040"/>
            <a:ext cx="3764301" cy="2183109"/>
          </a:xfrm>
          <a:prstGeom prst="rect">
            <a:avLst/>
          </a:prstGeom>
          <a:solidFill>
            <a:schemeClr val="bg1">
              <a:lumMod val="85000"/>
            </a:schemeClr>
          </a:solidFill>
          <a:ln>
            <a:noFill/>
          </a:ln>
        </p:spPr>
        <p:txBody>
          <a:bodyPr vert="horz" lIns="121898" tIns="60949" rIns="121898" bIns="60949"/>
          <a:lstStyle>
            <a:lvl1pPr marL="0" indent="0">
              <a:buNone/>
              <a:defRPr sz="1200"/>
            </a:lvl1pPr>
          </a:lstStyle>
          <a:p>
            <a:endParaRPr lang="en-US" dirty="0" smtClean="0"/>
          </a:p>
          <a:p>
            <a:endParaRPr lang="en-US" dirty="0" smtClean="0"/>
          </a:p>
          <a:p>
            <a:endParaRPr lang="en-US" dirty="0" smtClean="0"/>
          </a:p>
          <a:p>
            <a:endParaRPr lang="en-US" dirty="0"/>
          </a:p>
        </p:txBody>
      </p:sp>
      <p:sp>
        <p:nvSpPr>
          <p:cNvPr id="31" name="Picture Placeholder 2"/>
          <p:cNvSpPr>
            <a:spLocks noGrp="1"/>
          </p:cNvSpPr>
          <p:nvPr>
            <p:ph type="pic" sz="quarter" idx="39"/>
          </p:nvPr>
        </p:nvSpPr>
        <p:spPr>
          <a:xfrm>
            <a:off x="8091528" y="3789040"/>
            <a:ext cx="3764301" cy="2183109"/>
          </a:xfrm>
          <a:prstGeom prst="rect">
            <a:avLst/>
          </a:prstGeom>
          <a:solidFill>
            <a:schemeClr val="bg1">
              <a:lumMod val="85000"/>
            </a:schemeClr>
          </a:solidFill>
          <a:ln>
            <a:noFill/>
          </a:ln>
        </p:spPr>
        <p:txBody>
          <a:bodyPr vert="horz" lIns="121898" tIns="60949" rIns="121898" bIns="60949"/>
          <a:lstStyle>
            <a:lvl1pPr marL="0" indent="0">
              <a:buNone/>
              <a:defRPr sz="1200"/>
            </a:lvl1pPr>
          </a:lstStyle>
          <a:p>
            <a:endParaRPr lang="en-US" dirty="0" smtClean="0"/>
          </a:p>
          <a:p>
            <a:endParaRPr lang="en-US" dirty="0" smtClean="0"/>
          </a:p>
          <a:p>
            <a:endParaRPr lang="en-US" dirty="0" smtClean="0"/>
          </a:p>
          <a:p>
            <a:endParaRPr lang="en-US" dirty="0"/>
          </a:p>
        </p:txBody>
      </p:sp>
      <p:pic>
        <p:nvPicPr>
          <p:cNvPr id="14"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0" y="6473359"/>
            <a:ext cx="521016" cy="208407"/>
          </a:xfrm>
          <a:prstGeom prst="rect">
            <a:avLst/>
          </a:prstGeom>
          <a:noFill/>
          <a:ln>
            <a:noFill/>
          </a:ln>
        </p:spPr>
      </p:pic>
    </p:spTree>
    <p:extLst>
      <p:ext uri="{BB962C8B-B14F-4D97-AF65-F5344CB8AC3E}">
        <p14:creationId xmlns:p14="http://schemas.microsoft.com/office/powerpoint/2010/main" val="34627022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Image_15">
    <p:spTree>
      <p:nvGrpSpPr>
        <p:cNvPr id="1" name=""/>
        <p:cNvGrpSpPr/>
        <p:nvPr/>
      </p:nvGrpSpPr>
      <p:grpSpPr>
        <a:xfrm>
          <a:off x="0" y="0"/>
          <a:ext cx="0" cy="0"/>
          <a:chOff x="0" y="0"/>
          <a:chExt cx="0" cy="0"/>
        </a:xfrm>
      </p:grpSpPr>
      <p:sp>
        <p:nvSpPr>
          <p:cNvPr id="11" name="Rectangle 10"/>
          <p:cNvSpPr/>
          <p:nvPr userDrawn="1"/>
        </p:nvSpPr>
        <p:spPr>
          <a:xfrm>
            <a:off x="0" y="0"/>
            <a:ext cx="12192000" cy="6858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121898" tIns="60949" rIns="121898" bIns="60949" rtlCol="0" anchor="ctr"/>
          <a:lstStyle/>
          <a:p>
            <a:pPr algn="ctr" defTabSz="609475"/>
            <a:endParaRPr lang="en-US" sz="2400" dirty="0">
              <a:solidFill>
                <a:prstClr val="white"/>
              </a:solidFill>
              <a:latin typeface="Arial"/>
            </a:endParaRPr>
          </a:p>
        </p:txBody>
      </p:sp>
      <p:sp>
        <p:nvSpPr>
          <p:cNvPr id="12" name="TextBox 11"/>
          <p:cNvSpPr txBox="1"/>
          <p:nvPr userDrawn="1"/>
        </p:nvSpPr>
        <p:spPr>
          <a:xfrm>
            <a:off x="11677879" y="98396"/>
            <a:ext cx="410176" cy="292384"/>
          </a:xfrm>
          <a:prstGeom prst="rect">
            <a:avLst/>
          </a:prstGeom>
          <a:noFill/>
        </p:spPr>
        <p:txBody>
          <a:bodyPr wrap="square" lIns="121898" tIns="60949" rIns="121898" bIns="60949" rtlCol="0">
            <a:spAutoFit/>
          </a:bodyPr>
          <a:lstStyle/>
          <a:p>
            <a:pPr defTabSz="609475">
              <a:defRPr/>
            </a:pPr>
            <a:fld id="{A7C6E191-867E-F74F-A8F8-B78D0795E643}" type="slidenum">
              <a:rPr lang="en-US" sz="1100" smtClean="0">
                <a:solidFill>
                  <a:prstClr val="white"/>
                </a:solidFill>
                <a:latin typeface="Arial"/>
              </a:rPr>
              <a:pPr defTabSz="609475">
                <a:defRPr/>
              </a:pPr>
              <a:t>‹#›</a:t>
            </a:fld>
            <a:endParaRPr lang="en-US" sz="1100" dirty="0" smtClean="0">
              <a:solidFill>
                <a:prstClr val="white"/>
              </a:solidFill>
              <a:latin typeface="Arial"/>
            </a:endParaRPr>
          </a:p>
        </p:txBody>
      </p:sp>
      <p:sp>
        <p:nvSpPr>
          <p:cNvPr id="13" name="TextBox 12"/>
          <p:cNvSpPr txBox="1"/>
          <p:nvPr userDrawn="1"/>
        </p:nvSpPr>
        <p:spPr>
          <a:xfrm>
            <a:off x="203210" y="98396"/>
            <a:ext cx="528137" cy="292384"/>
          </a:xfrm>
          <a:prstGeom prst="rect">
            <a:avLst/>
          </a:prstGeom>
          <a:noFill/>
        </p:spPr>
        <p:txBody>
          <a:bodyPr wrap="square" lIns="121898" tIns="60949" rIns="121898" bIns="60949" rtlCol="0">
            <a:spAutoFit/>
          </a:bodyPr>
          <a:lstStyle/>
          <a:p>
            <a:pPr defTabSz="609475"/>
            <a:r>
              <a:rPr lang="en-US" sz="1100" dirty="0" smtClean="0">
                <a:solidFill>
                  <a:prstClr val="white"/>
                </a:solidFill>
                <a:latin typeface="Arial"/>
                <a:cs typeface="Arial"/>
              </a:rPr>
              <a:t>IBM</a:t>
            </a:r>
            <a:endParaRPr lang="en-US" sz="1100" dirty="0">
              <a:solidFill>
                <a:prstClr val="white"/>
              </a:solidFill>
              <a:latin typeface="Arial"/>
              <a:cs typeface="Arial"/>
            </a:endParaRPr>
          </a:p>
        </p:txBody>
      </p:sp>
      <p:sp>
        <p:nvSpPr>
          <p:cNvPr id="15" name="TextBox 14"/>
          <p:cNvSpPr txBox="1"/>
          <p:nvPr userDrawn="1"/>
        </p:nvSpPr>
        <p:spPr>
          <a:xfrm>
            <a:off x="1661195" y="25171"/>
            <a:ext cx="1748367" cy="292384"/>
          </a:xfrm>
          <a:prstGeom prst="rect">
            <a:avLst/>
          </a:prstGeom>
          <a:noFill/>
        </p:spPr>
        <p:txBody>
          <a:bodyPr wrap="square" lIns="121898" tIns="60949" rIns="121898" bIns="60949" rtlCol="0">
            <a:spAutoFit/>
          </a:bodyPr>
          <a:lstStyle/>
          <a:p>
            <a:pPr defTabSz="609475"/>
            <a:r>
              <a:rPr lang="en-US" sz="1100" dirty="0">
                <a:solidFill>
                  <a:prstClr val="white"/>
                </a:solidFill>
                <a:latin typeface="Arial"/>
                <a:cs typeface="Arial"/>
              </a:rPr>
              <a:t>_</a:t>
            </a:r>
          </a:p>
        </p:txBody>
      </p:sp>
      <p:sp>
        <p:nvSpPr>
          <p:cNvPr id="30" name="Picture Placeholder 2"/>
          <p:cNvSpPr>
            <a:spLocks noGrp="1"/>
          </p:cNvSpPr>
          <p:nvPr>
            <p:ph type="pic" sz="quarter" idx="38"/>
          </p:nvPr>
        </p:nvSpPr>
        <p:spPr>
          <a:xfrm>
            <a:off x="3453353" y="740884"/>
            <a:ext cx="4256617" cy="2557477"/>
          </a:xfrm>
          <a:prstGeom prst="rect">
            <a:avLst/>
          </a:prstGeom>
          <a:solidFill>
            <a:schemeClr val="bg1">
              <a:lumMod val="85000"/>
            </a:schemeClr>
          </a:solidFill>
          <a:ln>
            <a:noFill/>
          </a:ln>
        </p:spPr>
        <p:txBody>
          <a:bodyPr vert="horz" lIns="121898" tIns="60949" rIns="121898" bIns="60949"/>
          <a:lstStyle>
            <a:lvl1pPr marL="0" indent="0">
              <a:buNone/>
              <a:defRPr sz="1200"/>
            </a:lvl1pPr>
          </a:lstStyle>
          <a:p>
            <a:endParaRPr lang="en-US" dirty="0" smtClean="0"/>
          </a:p>
          <a:p>
            <a:endParaRPr lang="en-US" dirty="0" smtClean="0"/>
          </a:p>
          <a:p>
            <a:endParaRPr lang="en-US" dirty="0" smtClean="0"/>
          </a:p>
          <a:p>
            <a:endParaRPr lang="en-US" dirty="0"/>
          </a:p>
        </p:txBody>
      </p:sp>
      <p:sp>
        <p:nvSpPr>
          <p:cNvPr id="22" name="Picture Placeholder 2"/>
          <p:cNvSpPr>
            <a:spLocks noGrp="1"/>
          </p:cNvSpPr>
          <p:nvPr>
            <p:ph type="pic" sz="quarter" idx="40"/>
          </p:nvPr>
        </p:nvSpPr>
        <p:spPr>
          <a:xfrm>
            <a:off x="3453353" y="3414671"/>
            <a:ext cx="4256617" cy="2557477"/>
          </a:xfrm>
          <a:prstGeom prst="rect">
            <a:avLst/>
          </a:prstGeom>
          <a:solidFill>
            <a:schemeClr val="bg1">
              <a:lumMod val="85000"/>
            </a:schemeClr>
          </a:solidFill>
          <a:ln>
            <a:noFill/>
          </a:ln>
        </p:spPr>
        <p:txBody>
          <a:bodyPr vert="horz" lIns="121898" tIns="60949" rIns="121898" bIns="60949"/>
          <a:lstStyle>
            <a:lvl1pPr marL="0" indent="0">
              <a:buNone/>
              <a:defRPr sz="1200"/>
            </a:lvl1pPr>
          </a:lstStyle>
          <a:p>
            <a:endParaRPr lang="en-US" dirty="0" smtClean="0"/>
          </a:p>
          <a:p>
            <a:endParaRPr lang="en-US" dirty="0" smtClean="0"/>
          </a:p>
          <a:p>
            <a:endParaRPr lang="en-US" dirty="0" smtClean="0"/>
          </a:p>
          <a:p>
            <a:endParaRPr lang="en-US" dirty="0"/>
          </a:p>
        </p:txBody>
      </p:sp>
      <p:sp>
        <p:nvSpPr>
          <p:cNvPr id="27" name="Picture Placeholder 2"/>
          <p:cNvSpPr>
            <a:spLocks noGrp="1"/>
          </p:cNvSpPr>
          <p:nvPr>
            <p:ph type="pic" sz="quarter" idx="41"/>
          </p:nvPr>
        </p:nvSpPr>
        <p:spPr>
          <a:xfrm>
            <a:off x="7823201" y="740884"/>
            <a:ext cx="4091811" cy="5223885"/>
          </a:xfrm>
          <a:prstGeom prst="rect">
            <a:avLst/>
          </a:prstGeom>
          <a:solidFill>
            <a:schemeClr val="bg1">
              <a:lumMod val="85000"/>
            </a:schemeClr>
          </a:solidFill>
          <a:ln>
            <a:noFill/>
          </a:ln>
        </p:spPr>
        <p:txBody>
          <a:bodyPr vert="horz" lIns="121898" tIns="60949" rIns="121898" bIns="60949"/>
          <a:lstStyle>
            <a:lvl1pPr marL="0" indent="0">
              <a:buNone/>
              <a:defRPr sz="1200"/>
            </a:lvl1pPr>
          </a:lstStyle>
          <a:p>
            <a:endParaRPr lang="en-US" dirty="0" smtClean="0"/>
          </a:p>
          <a:p>
            <a:endParaRPr lang="en-US" dirty="0" smtClean="0"/>
          </a:p>
          <a:p>
            <a:endParaRPr lang="en-US" dirty="0" smtClean="0"/>
          </a:p>
          <a:p>
            <a:endParaRPr lang="en-US" dirty="0"/>
          </a:p>
        </p:txBody>
      </p:sp>
      <p:pic>
        <p:nvPicPr>
          <p:cNvPr id="9"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0" y="6473359"/>
            <a:ext cx="521016" cy="208407"/>
          </a:xfrm>
          <a:prstGeom prst="rect">
            <a:avLst/>
          </a:prstGeom>
          <a:noFill/>
          <a:ln>
            <a:noFill/>
          </a:ln>
        </p:spPr>
      </p:pic>
    </p:spTree>
    <p:extLst>
      <p:ext uri="{BB962C8B-B14F-4D97-AF65-F5344CB8AC3E}">
        <p14:creationId xmlns:p14="http://schemas.microsoft.com/office/powerpoint/2010/main" val="60357158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ackground_6">
    <p:spTree>
      <p:nvGrpSpPr>
        <p:cNvPr id="1" name=""/>
        <p:cNvGrpSpPr/>
        <p:nvPr/>
      </p:nvGrpSpPr>
      <p:grpSpPr>
        <a:xfrm>
          <a:off x="0" y="0"/>
          <a:ext cx="0" cy="0"/>
          <a:chOff x="0" y="0"/>
          <a:chExt cx="0" cy="0"/>
        </a:xfrm>
      </p:grpSpPr>
      <p:sp>
        <p:nvSpPr>
          <p:cNvPr id="11" name="Rectangle 10"/>
          <p:cNvSpPr/>
          <p:nvPr userDrawn="1"/>
        </p:nvSpPr>
        <p:spPr>
          <a:xfrm>
            <a:off x="0" y="0"/>
            <a:ext cx="12192000" cy="6858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121898" tIns="60949" rIns="121898" bIns="60949" rtlCol="0" anchor="ctr"/>
          <a:lstStyle/>
          <a:p>
            <a:pPr algn="ctr" defTabSz="609475"/>
            <a:endParaRPr lang="en-US" sz="2400" dirty="0">
              <a:solidFill>
                <a:srgbClr val="FFFFFF"/>
              </a:solidFill>
              <a:latin typeface="Arial"/>
            </a:endParaRPr>
          </a:p>
        </p:txBody>
      </p:sp>
      <p:sp>
        <p:nvSpPr>
          <p:cNvPr id="12" name="TextBox 11"/>
          <p:cNvSpPr txBox="1"/>
          <p:nvPr userDrawn="1"/>
        </p:nvSpPr>
        <p:spPr>
          <a:xfrm>
            <a:off x="11677879" y="98396"/>
            <a:ext cx="410176" cy="292384"/>
          </a:xfrm>
          <a:prstGeom prst="rect">
            <a:avLst/>
          </a:prstGeom>
          <a:noFill/>
        </p:spPr>
        <p:txBody>
          <a:bodyPr wrap="square" lIns="121898" tIns="60949" rIns="121898" bIns="60949" rtlCol="0">
            <a:spAutoFit/>
          </a:bodyPr>
          <a:lstStyle/>
          <a:p>
            <a:pPr defTabSz="609475">
              <a:defRPr/>
            </a:pPr>
            <a:fld id="{A7C6E191-867E-F74F-A8F8-B78D0795E643}" type="slidenum">
              <a:rPr lang="en-US" sz="1100" smtClean="0">
                <a:solidFill>
                  <a:srgbClr val="FFFFFF"/>
                </a:solidFill>
                <a:latin typeface="Arial"/>
              </a:rPr>
              <a:pPr defTabSz="609475">
                <a:defRPr/>
              </a:pPr>
              <a:t>‹#›</a:t>
            </a:fld>
            <a:endParaRPr lang="en-US" sz="1100" dirty="0" smtClean="0">
              <a:solidFill>
                <a:srgbClr val="FFFFFF"/>
              </a:solidFill>
              <a:latin typeface="Arial"/>
            </a:endParaRPr>
          </a:p>
        </p:txBody>
      </p:sp>
      <p:sp>
        <p:nvSpPr>
          <p:cNvPr id="13" name="TextBox 12"/>
          <p:cNvSpPr txBox="1"/>
          <p:nvPr userDrawn="1"/>
        </p:nvSpPr>
        <p:spPr>
          <a:xfrm>
            <a:off x="203210" y="98396"/>
            <a:ext cx="528137" cy="292384"/>
          </a:xfrm>
          <a:prstGeom prst="rect">
            <a:avLst/>
          </a:prstGeom>
          <a:noFill/>
        </p:spPr>
        <p:txBody>
          <a:bodyPr wrap="square" lIns="121898" tIns="60949" rIns="121898" bIns="60949" rtlCol="0">
            <a:spAutoFit/>
          </a:bodyPr>
          <a:lstStyle/>
          <a:p>
            <a:pPr defTabSz="609475"/>
            <a:r>
              <a:rPr lang="en-US" sz="1100" dirty="0" smtClean="0">
                <a:solidFill>
                  <a:srgbClr val="FFFFFF"/>
                </a:solidFill>
                <a:latin typeface="Arial"/>
                <a:cs typeface="Arial"/>
              </a:rPr>
              <a:t>IBM</a:t>
            </a:r>
            <a:endParaRPr lang="en-US" sz="1100" dirty="0">
              <a:solidFill>
                <a:srgbClr val="FFFFFF"/>
              </a:solidFill>
              <a:latin typeface="Arial"/>
              <a:cs typeface="Arial"/>
            </a:endParaRPr>
          </a:p>
        </p:txBody>
      </p:sp>
      <p:sp>
        <p:nvSpPr>
          <p:cNvPr id="15" name="TextBox 14"/>
          <p:cNvSpPr txBox="1"/>
          <p:nvPr userDrawn="1"/>
        </p:nvSpPr>
        <p:spPr>
          <a:xfrm>
            <a:off x="1661195" y="25171"/>
            <a:ext cx="1748367" cy="292384"/>
          </a:xfrm>
          <a:prstGeom prst="rect">
            <a:avLst/>
          </a:prstGeom>
          <a:noFill/>
        </p:spPr>
        <p:txBody>
          <a:bodyPr wrap="square" lIns="121898" tIns="60949" rIns="121898" bIns="60949" rtlCol="0">
            <a:spAutoFit/>
          </a:bodyPr>
          <a:lstStyle/>
          <a:p>
            <a:pPr defTabSz="609475"/>
            <a:r>
              <a:rPr lang="en-US" sz="1100" dirty="0">
                <a:solidFill>
                  <a:srgbClr val="FFFFFF"/>
                </a:solidFill>
                <a:latin typeface="Arial"/>
                <a:cs typeface="Arial"/>
              </a:rPr>
              <a:t>_</a:t>
            </a:r>
          </a:p>
        </p:txBody>
      </p:sp>
      <p:pic>
        <p:nvPicPr>
          <p:cNvPr id="7"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rot="10800000" flipH="1" flipV="1">
            <a:off x="11511820" y="6473359"/>
            <a:ext cx="521016" cy="208407"/>
          </a:xfrm>
          <a:prstGeom prst="rect">
            <a:avLst/>
          </a:prstGeom>
          <a:noFill/>
          <a:ln>
            <a:noFill/>
          </a:ln>
        </p:spPr>
      </p:pic>
    </p:spTree>
    <p:extLst>
      <p:ext uri="{BB962C8B-B14F-4D97-AF65-F5344CB8AC3E}">
        <p14:creationId xmlns:p14="http://schemas.microsoft.com/office/powerpoint/2010/main" val="12964931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ackground_7">
    <p:spTree>
      <p:nvGrpSpPr>
        <p:cNvPr id="1" name=""/>
        <p:cNvGrpSpPr/>
        <p:nvPr/>
      </p:nvGrpSpPr>
      <p:grpSpPr>
        <a:xfrm>
          <a:off x="0" y="0"/>
          <a:ext cx="0" cy="0"/>
          <a:chOff x="0" y="0"/>
          <a:chExt cx="0" cy="0"/>
        </a:xfrm>
      </p:grpSpPr>
      <p:pic>
        <p:nvPicPr>
          <p:cNvPr id="2" name="Picture 1" descr="IBM_Developer_Power_point_16x9_V3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4" name="TextBox 13"/>
          <p:cNvSpPr txBox="1"/>
          <p:nvPr userDrawn="1"/>
        </p:nvSpPr>
        <p:spPr>
          <a:xfrm>
            <a:off x="11677879" y="98396"/>
            <a:ext cx="410176" cy="292384"/>
          </a:xfrm>
          <a:prstGeom prst="rect">
            <a:avLst/>
          </a:prstGeom>
          <a:noFill/>
        </p:spPr>
        <p:txBody>
          <a:bodyPr wrap="square" lIns="121898" tIns="60949" rIns="121898" bIns="60949" rtlCol="0">
            <a:spAutoFit/>
          </a:bodyPr>
          <a:lstStyle/>
          <a:p>
            <a:pPr defTabSz="609475">
              <a:defRPr/>
            </a:pPr>
            <a:fld id="{A7C6E191-867E-F74F-A8F8-B78D0795E643}" type="slidenum">
              <a:rPr lang="en-US" sz="1100" smtClean="0">
                <a:solidFill>
                  <a:srgbClr val="2D2D2D"/>
                </a:solidFill>
                <a:latin typeface="Arial"/>
              </a:rPr>
              <a:pPr defTabSz="609475">
                <a:defRPr/>
              </a:pPr>
              <a:t>‹#›</a:t>
            </a:fld>
            <a:endParaRPr lang="en-US" sz="1100" dirty="0" smtClean="0">
              <a:solidFill>
                <a:srgbClr val="2D2D2D"/>
              </a:solidFill>
              <a:latin typeface="Arial"/>
            </a:endParaRPr>
          </a:p>
        </p:txBody>
      </p:sp>
      <p:sp>
        <p:nvSpPr>
          <p:cNvPr id="19" name="TextBox 18"/>
          <p:cNvSpPr txBox="1"/>
          <p:nvPr userDrawn="1"/>
        </p:nvSpPr>
        <p:spPr>
          <a:xfrm>
            <a:off x="203210" y="98396"/>
            <a:ext cx="528137" cy="292384"/>
          </a:xfrm>
          <a:prstGeom prst="rect">
            <a:avLst/>
          </a:prstGeom>
          <a:noFill/>
        </p:spPr>
        <p:txBody>
          <a:bodyPr wrap="square" lIns="121898" tIns="60949" rIns="121898" bIns="60949" rtlCol="0">
            <a:spAutoFit/>
          </a:bodyPr>
          <a:lstStyle/>
          <a:p>
            <a:pPr defTabSz="609475"/>
            <a:r>
              <a:rPr lang="en-US" sz="1100" dirty="0" smtClean="0">
                <a:solidFill>
                  <a:srgbClr val="2D2D2D"/>
                </a:solidFill>
                <a:latin typeface="Arial"/>
                <a:cs typeface="Arial"/>
              </a:rPr>
              <a:t>IBM</a:t>
            </a:r>
            <a:endParaRPr lang="en-US" sz="1100" dirty="0">
              <a:solidFill>
                <a:srgbClr val="2D2D2D"/>
              </a:solidFill>
              <a:latin typeface="Arial"/>
              <a:cs typeface="Arial"/>
            </a:endParaRPr>
          </a:p>
        </p:txBody>
      </p:sp>
      <p:sp>
        <p:nvSpPr>
          <p:cNvPr id="22" name="TextBox 21"/>
          <p:cNvSpPr txBox="1"/>
          <p:nvPr userDrawn="1"/>
        </p:nvSpPr>
        <p:spPr>
          <a:xfrm>
            <a:off x="1661195" y="25171"/>
            <a:ext cx="1748367" cy="292384"/>
          </a:xfrm>
          <a:prstGeom prst="rect">
            <a:avLst/>
          </a:prstGeom>
          <a:noFill/>
        </p:spPr>
        <p:txBody>
          <a:bodyPr wrap="square" lIns="121898" tIns="60949" rIns="121898" bIns="60949" rtlCol="0">
            <a:spAutoFit/>
          </a:bodyPr>
          <a:lstStyle/>
          <a:p>
            <a:pPr defTabSz="609475"/>
            <a:r>
              <a:rPr lang="en-US" sz="1100" dirty="0">
                <a:solidFill>
                  <a:srgbClr val="2D2D2D"/>
                </a:solidFill>
                <a:latin typeface="Arial"/>
                <a:cs typeface="Arial"/>
              </a:rPr>
              <a:t>_</a:t>
            </a:r>
          </a:p>
        </p:txBody>
      </p:sp>
      <p:pic>
        <p:nvPicPr>
          <p:cNvPr id="6" name="Picture 53"/>
          <p:cNvPicPr>
            <a:picLocks noChangeAspect="1" noChangeArrowheads="1"/>
          </p:cNvPicPr>
          <p:nvPr userDrawn="1"/>
        </p:nvPicPr>
        <p:blipFill>
          <a:blip r:embed="rId3" cstate="screen">
            <a:extLst>
              <a:ext uri="{28A0092B-C50C-407E-A947-70E740481C1C}">
                <a14:useLocalDpi xmlns:a14="http://schemas.microsoft.com/office/drawing/2010/main"/>
              </a:ext>
            </a:extLst>
          </a:blip>
          <a:stretch>
            <a:fillRect/>
          </a:stretch>
        </p:blipFill>
        <p:spPr bwMode="auto">
          <a:xfrm rot="10800000" flipH="1" flipV="1">
            <a:off x="11511823" y="6473359"/>
            <a:ext cx="521020" cy="208407"/>
          </a:xfrm>
          <a:prstGeom prst="rect">
            <a:avLst/>
          </a:prstGeom>
          <a:noFill/>
          <a:ln>
            <a:noFill/>
          </a:ln>
        </p:spPr>
      </p:pic>
    </p:spTree>
    <p:extLst>
      <p:ext uri="{BB962C8B-B14F-4D97-AF65-F5344CB8AC3E}">
        <p14:creationId xmlns:p14="http://schemas.microsoft.com/office/powerpoint/2010/main" val="182738842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ackground_8">
    <p:spTree>
      <p:nvGrpSpPr>
        <p:cNvPr id="1" name=""/>
        <p:cNvGrpSpPr/>
        <p:nvPr/>
      </p:nvGrpSpPr>
      <p:grpSpPr>
        <a:xfrm>
          <a:off x="0" y="0"/>
          <a:ext cx="0" cy="0"/>
          <a:chOff x="0" y="0"/>
          <a:chExt cx="0" cy="0"/>
        </a:xfrm>
      </p:grpSpPr>
      <p:pic>
        <p:nvPicPr>
          <p:cNvPr id="7" name="Picture 6" descr="IBM_Developer_Power_point_16x9_V33.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7" name="Picture 53"/>
          <p:cNvPicPr>
            <a:picLocks noChangeAspect="1" noChangeArrowheads="1"/>
          </p:cNvPicPr>
          <p:nvPr userDrawn="1"/>
        </p:nvPicPr>
        <p:blipFill>
          <a:blip r:embed="rId3" cstate="screen">
            <a:extLst>
              <a:ext uri="{28A0092B-C50C-407E-A947-70E740481C1C}">
                <a14:useLocalDpi xmlns:a14="http://schemas.microsoft.com/office/drawing/2010/main"/>
              </a:ext>
            </a:extLst>
          </a:blip>
          <a:stretch>
            <a:fillRect/>
          </a:stretch>
        </p:blipFill>
        <p:spPr bwMode="auto">
          <a:xfrm rot="10800000" flipH="1" flipV="1">
            <a:off x="11511823" y="6473359"/>
            <a:ext cx="521020" cy="208407"/>
          </a:xfrm>
          <a:prstGeom prst="rect">
            <a:avLst/>
          </a:prstGeom>
          <a:noFill/>
          <a:ln>
            <a:noFill/>
          </a:ln>
        </p:spPr>
      </p:pic>
      <p:sp>
        <p:nvSpPr>
          <p:cNvPr id="14" name="TextBox 13"/>
          <p:cNvSpPr txBox="1"/>
          <p:nvPr userDrawn="1"/>
        </p:nvSpPr>
        <p:spPr>
          <a:xfrm>
            <a:off x="11677879" y="98396"/>
            <a:ext cx="410176" cy="292384"/>
          </a:xfrm>
          <a:prstGeom prst="rect">
            <a:avLst/>
          </a:prstGeom>
          <a:noFill/>
        </p:spPr>
        <p:txBody>
          <a:bodyPr wrap="square" lIns="121898" tIns="60949" rIns="121898" bIns="60949" rtlCol="0">
            <a:spAutoFit/>
          </a:bodyPr>
          <a:lstStyle/>
          <a:p>
            <a:pPr defTabSz="609475">
              <a:defRPr/>
            </a:pPr>
            <a:fld id="{A7C6E191-867E-F74F-A8F8-B78D0795E643}" type="slidenum">
              <a:rPr lang="en-US" sz="1100" smtClean="0">
                <a:solidFill>
                  <a:srgbClr val="2D2D2D"/>
                </a:solidFill>
                <a:latin typeface="Arial"/>
              </a:rPr>
              <a:pPr defTabSz="609475">
                <a:defRPr/>
              </a:pPr>
              <a:t>‹#›</a:t>
            </a:fld>
            <a:endParaRPr lang="en-US" sz="1100" dirty="0" smtClean="0">
              <a:solidFill>
                <a:srgbClr val="2D2D2D"/>
              </a:solidFill>
              <a:latin typeface="Arial"/>
            </a:endParaRPr>
          </a:p>
        </p:txBody>
      </p:sp>
      <p:sp>
        <p:nvSpPr>
          <p:cNvPr id="19" name="TextBox 18"/>
          <p:cNvSpPr txBox="1"/>
          <p:nvPr userDrawn="1"/>
        </p:nvSpPr>
        <p:spPr>
          <a:xfrm>
            <a:off x="203210" y="98396"/>
            <a:ext cx="528137" cy="292384"/>
          </a:xfrm>
          <a:prstGeom prst="rect">
            <a:avLst/>
          </a:prstGeom>
          <a:noFill/>
        </p:spPr>
        <p:txBody>
          <a:bodyPr wrap="square" lIns="121898" tIns="60949" rIns="121898" bIns="60949" rtlCol="0">
            <a:spAutoFit/>
          </a:bodyPr>
          <a:lstStyle/>
          <a:p>
            <a:pPr defTabSz="609475"/>
            <a:r>
              <a:rPr lang="en-US" sz="1100" dirty="0" smtClean="0">
                <a:solidFill>
                  <a:srgbClr val="2D2D2D"/>
                </a:solidFill>
                <a:latin typeface="Arial"/>
                <a:cs typeface="Arial"/>
              </a:rPr>
              <a:t>IBM</a:t>
            </a:r>
            <a:endParaRPr lang="en-US" sz="1100" dirty="0">
              <a:solidFill>
                <a:srgbClr val="2D2D2D"/>
              </a:solidFill>
              <a:latin typeface="Arial"/>
              <a:cs typeface="Arial"/>
            </a:endParaRPr>
          </a:p>
        </p:txBody>
      </p:sp>
      <p:sp>
        <p:nvSpPr>
          <p:cNvPr id="22" name="TextBox 21"/>
          <p:cNvSpPr txBox="1"/>
          <p:nvPr userDrawn="1"/>
        </p:nvSpPr>
        <p:spPr>
          <a:xfrm>
            <a:off x="1661195" y="25171"/>
            <a:ext cx="1748367" cy="292384"/>
          </a:xfrm>
          <a:prstGeom prst="rect">
            <a:avLst/>
          </a:prstGeom>
          <a:noFill/>
        </p:spPr>
        <p:txBody>
          <a:bodyPr wrap="square" lIns="121898" tIns="60949" rIns="121898" bIns="60949" rtlCol="0">
            <a:spAutoFit/>
          </a:bodyPr>
          <a:lstStyle/>
          <a:p>
            <a:pPr defTabSz="609475"/>
            <a:r>
              <a:rPr lang="en-US" sz="1100" dirty="0">
                <a:solidFill>
                  <a:srgbClr val="2D2D2D"/>
                </a:solidFill>
                <a:latin typeface="Arial"/>
                <a:cs typeface="Arial"/>
              </a:rPr>
              <a:t>_</a:t>
            </a:r>
          </a:p>
        </p:txBody>
      </p:sp>
    </p:spTree>
    <p:extLst>
      <p:ext uri="{BB962C8B-B14F-4D97-AF65-F5344CB8AC3E}">
        <p14:creationId xmlns:p14="http://schemas.microsoft.com/office/powerpoint/2010/main" val="426689949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ackground_9">
    <p:spTree>
      <p:nvGrpSpPr>
        <p:cNvPr id="1" name=""/>
        <p:cNvGrpSpPr/>
        <p:nvPr/>
      </p:nvGrpSpPr>
      <p:grpSpPr>
        <a:xfrm>
          <a:off x="0" y="0"/>
          <a:ext cx="0" cy="0"/>
          <a:chOff x="0" y="0"/>
          <a:chExt cx="0" cy="0"/>
        </a:xfrm>
      </p:grpSpPr>
      <p:pic>
        <p:nvPicPr>
          <p:cNvPr id="4" name="Picture 3" descr="IBM_Developer_Power_point_16x9_V34.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TextBox 11"/>
          <p:cNvSpPr txBox="1"/>
          <p:nvPr userDrawn="1"/>
        </p:nvSpPr>
        <p:spPr>
          <a:xfrm>
            <a:off x="11677879" y="98396"/>
            <a:ext cx="410176" cy="292384"/>
          </a:xfrm>
          <a:prstGeom prst="rect">
            <a:avLst/>
          </a:prstGeom>
          <a:noFill/>
        </p:spPr>
        <p:txBody>
          <a:bodyPr wrap="square" lIns="121898" tIns="60949" rIns="121898" bIns="60949" rtlCol="0">
            <a:spAutoFit/>
          </a:bodyPr>
          <a:lstStyle/>
          <a:p>
            <a:pPr defTabSz="609475">
              <a:defRPr/>
            </a:pPr>
            <a:fld id="{A7C6E191-867E-F74F-A8F8-B78D0795E643}" type="slidenum">
              <a:rPr lang="en-US" sz="1100" smtClean="0">
                <a:solidFill>
                  <a:srgbClr val="FFFFFF"/>
                </a:solidFill>
                <a:latin typeface="Arial"/>
              </a:rPr>
              <a:pPr defTabSz="609475">
                <a:defRPr/>
              </a:pPr>
              <a:t>‹#›</a:t>
            </a:fld>
            <a:endParaRPr lang="en-US" sz="1100" dirty="0" smtClean="0">
              <a:solidFill>
                <a:srgbClr val="FFFFFF"/>
              </a:solidFill>
              <a:latin typeface="Arial"/>
            </a:endParaRPr>
          </a:p>
        </p:txBody>
      </p:sp>
      <p:sp>
        <p:nvSpPr>
          <p:cNvPr id="13" name="TextBox 12"/>
          <p:cNvSpPr txBox="1"/>
          <p:nvPr userDrawn="1"/>
        </p:nvSpPr>
        <p:spPr>
          <a:xfrm>
            <a:off x="203210" y="98396"/>
            <a:ext cx="528137" cy="292384"/>
          </a:xfrm>
          <a:prstGeom prst="rect">
            <a:avLst/>
          </a:prstGeom>
          <a:noFill/>
        </p:spPr>
        <p:txBody>
          <a:bodyPr wrap="square" lIns="121898" tIns="60949" rIns="121898" bIns="60949" rtlCol="0">
            <a:spAutoFit/>
          </a:bodyPr>
          <a:lstStyle/>
          <a:p>
            <a:pPr defTabSz="609475"/>
            <a:r>
              <a:rPr lang="en-US" sz="1100" dirty="0" smtClean="0">
                <a:solidFill>
                  <a:srgbClr val="FFFFFF"/>
                </a:solidFill>
                <a:latin typeface="Arial"/>
                <a:cs typeface="Arial"/>
              </a:rPr>
              <a:t>IBM</a:t>
            </a:r>
            <a:endParaRPr lang="en-US" sz="1100" dirty="0">
              <a:solidFill>
                <a:srgbClr val="FFFFFF"/>
              </a:solidFill>
              <a:latin typeface="Arial"/>
              <a:cs typeface="Arial"/>
            </a:endParaRPr>
          </a:p>
        </p:txBody>
      </p:sp>
      <p:sp>
        <p:nvSpPr>
          <p:cNvPr id="15" name="TextBox 14"/>
          <p:cNvSpPr txBox="1"/>
          <p:nvPr userDrawn="1"/>
        </p:nvSpPr>
        <p:spPr>
          <a:xfrm>
            <a:off x="1661195" y="25171"/>
            <a:ext cx="1748367" cy="292384"/>
          </a:xfrm>
          <a:prstGeom prst="rect">
            <a:avLst/>
          </a:prstGeom>
          <a:noFill/>
        </p:spPr>
        <p:txBody>
          <a:bodyPr wrap="square" lIns="121898" tIns="60949" rIns="121898" bIns="60949" rtlCol="0">
            <a:spAutoFit/>
          </a:bodyPr>
          <a:lstStyle/>
          <a:p>
            <a:pPr defTabSz="609475"/>
            <a:r>
              <a:rPr lang="en-US" sz="1100" dirty="0">
                <a:solidFill>
                  <a:srgbClr val="FFFFFF"/>
                </a:solidFill>
                <a:latin typeface="Arial"/>
                <a:cs typeface="Arial"/>
              </a:rPr>
              <a:t>_</a:t>
            </a:r>
          </a:p>
        </p:txBody>
      </p:sp>
      <p:pic>
        <p:nvPicPr>
          <p:cNvPr id="7" name="Picture 53"/>
          <p:cNvPicPr>
            <a:picLocks noChangeAspect="1" noChangeArrowheads="1"/>
          </p:cNvPicPr>
          <p:nvPr userDrawn="1"/>
        </p:nvPicPr>
        <p:blipFill>
          <a:blip r:embed="rId3" cstate="screen">
            <a:extLst>
              <a:ext uri="{28A0092B-C50C-407E-A947-70E740481C1C}">
                <a14:useLocalDpi xmlns:a14="http://schemas.microsoft.com/office/drawing/2010/main"/>
              </a:ext>
            </a:extLst>
          </a:blip>
          <a:stretch>
            <a:fillRect/>
          </a:stretch>
        </p:blipFill>
        <p:spPr bwMode="auto">
          <a:xfrm rot="10800000" flipH="1" flipV="1">
            <a:off x="11511820" y="6473359"/>
            <a:ext cx="521016" cy="208407"/>
          </a:xfrm>
          <a:prstGeom prst="rect">
            <a:avLst/>
          </a:prstGeom>
          <a:noFill/>
          <a:ln>
            <a:noFill/>
          </a:ln>
        </p:spPr>
      </p:pic>
    </p:spTree>
    <p:extLst>
      <p:ext uri="{BB962C8B-B14F-4D97-AF65-F5344CB8AC3E}">
        <p14:creationId xmlns:p14="http://schemas.microsoft.com/office/powerpoint/2010/main" val="46384255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theme" Target="../theme/theme2.xml"/><Relationship Id="rId11" Type="http://schemas.openxmlformats.org/officeDocument/2006/relationships/image" Target="../media/image1.png"/><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1.xml"/><Relationship Id="rId12" Type="http://schemas.openxmlformats.org/officeDocument/2006/relationships/slideLayout" Target="../slideLayouts/slideLayout32.xml"/><Relationship Id="rId13" Type="http://schemas.openxmlformats.org/officeDocument/2006/relationships/slideLayout" Target="../slideLayouts/slideLayout33.xml"/><Relationship Id="rId14" Type="http://schemas.openxmlformats.org/officeDocument/2006/relationships/slideLayout" Target="../slideLayouts/slideLayout34.xml"/><Relationship Id="rId15" Type="http://schemas.openxmlformats.org/officeDocument/2006/relationships/slideLayout" Target="../slideLayouts/slideLayout35.xml"/><Relationship Id="rId16" Type="http://schemas.openxmlformats.org/officeDocument/2006/relationships/slideLayout" Target="../slideLayouts/slideLayout36.xml"/><Relationship Id="rId17" Type="http://schemas.openxmlformats.org/officeDocument/2006/relationships/theme" Target="../theme/theme3.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 Id="rId9" Type="http://schemas.openxmlformats.org/officeDocument/2006/relationships/slideLayout" Target="../slideLayouts/slideLayout29.xml"/><Relationship Id="rId10"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56.xml"/><Relationship Id="rId21" Type="http://schemas.openxmlformats.org/officeDocument/2006/relationships/slideLayout" Target="../slideLayouts/slideLayout57.xml"/><Relationship Id="rId22" Type="http://schemas.openxmlformats.org/officeDocument/2006/relationships/slideLayout" Target="../slideLayouts/slideLayout58.xml"/><Relationship Id="rId23" Type="http://schemas.openxmlformats.org/officeDocument/2006/relationships/slideLayout" Target="../slideLayouts/slideLayout59.xml"/><Relationship Id="rId24" Type="http://schemas.openxmlformats.org/officeDocument/2006/relationships/slideLayout" Target="../slideLayouts/slideLayout60.xml"/><Relationship Id="rId25" Type="http://schemas.openxmlformats.org/officeDocument/2006/relationships/slideLayout" Target="../slideLayouts/slideLayout61.xml"/><Relationship Id="rId26" Type="http://schemas.openxmlformats.org/officeDocument/2006/relationships/slideLayout" Target="../slideLayouts/slideLayout62.xml"/><Relationship Id="rId27" Type="http://schemas.openxmlformats.org/officeDocument/2006/relationships/slideLayout" Target="../slideLayouts/slideLayout63.xml"/><Relationship Id="rId28" Type="http://schemas.openxmlformats.org/officeDocument/2006/relationships/slideLayout" Target="../slideLayouts/slideLayout64.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30" Type="http://schemas.openxmlformats.org/officeDocument/2006/relationships/slideLayout" Target="../slideLayouts/slideLayout66.xml"/><Relationship Id="rId31" Type="http://schemas.openxmlformats.org/officeDocument/2006/relationships/slideLayout" Target="../slideLayouts/slideLayout67.xml"/><Relationship Id="rId32" Type="http://schemas.openxmlformats.org/officeDocument/2006/relationships/slideLayout" Target="../slideLayouts/slideLayout68.xml"/><Relationship Id="rId9" Type="http://schemas.openxmlformats.org/officeDocument/2006/relationships/slideLayout" Target="../slideLayouts/slideLayout45.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33" Type="http://schemas.openxmlformats.org/officeDocument/2006/relationships/slideLayout" Target="../slideLayouts/slideLayout69.xml"/><Relationship Id="rId34" Type="http://schemas.openxmlformats.org/officeDocument/2006/relationships/theme" Target="../theme/theme4.xml"/><Relationship Id="rId10" Type="http://schemas.openxmlformats.org/officeDocument/2006/relationships/slideLayout" Target="../slideLayouts/slideLayout46.xml"/><Relationship Id="rId11" Type="http://schemas.openxmlformats.org/officeDocument/2006/relationships/slideLayout" Target="../slideLayouts/slideLayout47.xml"/><Relationship Id="rId12" Type="http://schemas.openxmlformats.org/officeDocument/2006/relationships/slideLayout" Target="../slideLayouts/slideLayout48.xml"/><Relationship Id="rId13" Type="http://schemas.openxmlformats.org/officeDocument/2006/relationships/slideLayout" Target="../slideLayouts/slideLayout49.xml"/><Relationship Id="rId14" Type="http://schemas.openxmlformats.org/officeDocument/2006/relationships/slideLayout" Target="../slideLayouts/slideLayout50.xml"/><Relationship Id="rId15" Type="http://schemas.openxmlformats.org/officeDocument/2006/relationships/slideLayout" Target="../slideLayouts/slideLayout51.xml"/><Relationship Id="rId16" Type="http://schemas.openxmlformats.org/officeDocument/2006/relationships/slideLayout" Target="../slideLayouts/slideLayout52.xml"/><Relationship Id="rId17" Type="http://schemas.openxmlformats.org/officeDocument/2006/relationships/slideLayout" Target="../slideLayouts/slideLayout53.xml"/><Relationship Id="rId18" Type="http://schemas.openxmlformats.org/officeDocument/2006/relationships/slideLayout" Target="../slideLayouts/slideLayout54.xml"/><Relationship Id="rId19"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89.xml"/><Relationship Id="rId21" Type="http://schemas.openxmlformats.org/officeDocument/2006/relationships/slideLayout" Target="../slideLayouts/slideLayout90.xml"/><Relationship Id="rId22" Type="http://schemas.openxmlformats.org/officeDocument/2006/relationships/slideLayout" Target="../slideLayouts/slideLayout91.xml"/><Relationship Id="rId23" Type="http://schemas.openxmlformats.org/officeDocument/2006/relationships/slideLayout" Target="../slideLayouts/slideLayout92.xml"/><Relationship Id="rId24" Type="http://schemas.openxmlformats.org/officeDocument/2006/relationships/slideLayout" Target="../slideLayouts/slideLayout93.xml"/><Relationship Id="rId25" Type="http://schemas.openxmlformats.org/officeDocument/2006/relationships/slideLayout" Target="../slideLayouts/slideLayout94.xml"/><Relationship Id="rId26" Type="http://schemas.openxmlformats.org/officeDocument/2006/relationships/slideLayout" Target="../slideLayouts/slideLayout95.xml"/><Relationship Id="rId27" Type="http://schemas.openxmlformats.org/officeDocument/2006/relationships/slideLayout" Target="../slideLayouts/slideLayout96.xml"/><Relationship Id="rId28" Type="http://schemas.openxmlformats.org/officeDocument/2006/relationships/slideLayout" Target="../slideLayouts/slideLayout97.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30" Type="http://schemas.openxmlformats.org/officeDocument/2006/relationships/slideLayout" Target="../slideLayouts/slideLayout99.xml"/><Relationship Id="rId31" Type="http://schemas.openxmlformats.org/officeDocument/2006/relationships/slideLayout" Target="../slideLayouts/slideLayout100.xml"/><Relationship Id="rId32" Type="http://schemas.openxmlformats.org/officeDocument/2006/relationships/slideLayout" Target="../slideLayouts/slideLayout101.xml"/><Relationship Id="rId9" Type="http://schemas.openxmlformats.org/officeDocument/2006/relationships/slideLayout" Target="../slideLayouts/slideLayout78.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33" Type="http://schemas.openxmlformats.org/officeDocument/2006/relationships/slideLayout" Target="../slideLayouts/slideLayout102.xml"/><Relationship Id="rId34" Type="http://schemas.openxmlformats.org/officeDocument/2006/relationships/theme" Target="../theme/theme5.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Relationship Id="rId16" Type="http://schemas.openxmlformats.org/officeDocument/2006/relationships/slideLayout" Target="../slideLayouts/slideLayout85.xml"/><Relationship Id="rId17" Type="http://schemas.openxmlformats.org/officeDocument/2006/relationships/slideLayout" Target="../slideLayouts/slideLayout86.xml"/><Relationship Id="rId18" Type="http://schemas.openxmlformats.org/officeDocument/2006/relationships/slideLayout" Target="../slideLayouts/slideLayout87.xml"/><Relationship Id="rId19" Type="http://schemas.openxmlformats.org/officeDocument/2006/relationships/slideLayout" Target="../slideLayouts/slideLayout88.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22.xml"/><Relationship Id="rId21" Type="http://schemas.openxmlformats.org/officeDocument/2006/relationships/slideLayout" Target="../slideLayouts/slideLayout123.xml"/><Relationship Id="rId22" Type="http://schemas.openxmlformats.org/officeDocument/2006/relationships/slideLayout" Target="../slideLayouts/slideLayout124.xml"/><Relationship Id="rId23" Type="http://schemas.openxmlformats.org/officeDocument/2006/relationships/slideLayout" Target="../slideLayouts/slideLayout125.xml"/><Relationship Id="rId24" Type="http://schemas.openxmlformats.org/officeDocument/2006/relationships/slideLayout" Target="../slideLayouts/slideLayout126.xml"/><Relationship Id="rId25" Type="http://schemas.openxmlformats.org/officeDocument/2006/relationships/slideLayout" Target="../slideLayouts/slideLayout127.xml"/><Relationship Id="rId26" Type="http://schemas.openxmlformats.org/officeDocument/2006/relationships/slideLayout" Target="../slideLayouts/slideLayout128.xml"/><Relationship Id="rId27" Type="http://schemas.openxmlformats.org/officeDocument/2006/relationships/slideLayout" Target="../slideLayouts/slideLayout129.xml"/><Relationship Id="rId28" Type="http://schemas.openxmlformats.org/officeDocument/2006/relationships/slideLayout" Target="../slideLayouts/slideLayout130.xml"/><Relationship Id="rId29" Type="http://schemas.openxmlformats.org/officeDocument/2006/relationships/slideLayout" Target="../slideLayouts/slideLayout131.xml"/><Relationship Id="rId1" Type="http://schemas.openxmlformats.org/officeDocument/2006/relationships/slideLayout" Target="../slideLayouts/slideLayout103.xml"/><Relationship Id="rId2" Type="http://schemas.openxmlformats.org/officeDocument/2006/relationships/slideLayout" Target="../slideLayouts/slideLayout104.xml"/><Relationship Id="rId3" Type="http://schemas.openxmlformats.org/officeDocument/2006/relationships/slideLayout" Target="../slideLayouts/slideLayout105.xml"/><Relationship Id="rId4" Type="http://schemas.openxmlformats.org/officeDocument/2006/relationships/slideLayout" Target="../slideLayouts/slideLayout106.xml"/><Relationship Id="rId5" Type="http://schemas.openxmlformats.org/officeDocument/2006/relationships/slideLayout" Target="../slideLayouts/slideLayout107.xml"/><Relationship Id="rId30" Type="http://schemas.openxmlformats.org/officeDocument/2006/relationships/slideLayout" Target="../slideLayouts/slideLayout132.xml"/><Relationship Id="rId31" Type="http://schemas.openxmlformats.org/officeDocument/2006/relationships/slideLayout" Target="../slideLayouts/slideLayout133.xml"/><Relationship Id="rId32" Type="http://schemas.openxmlformats.org/officeDocument/2006/relationships/slideLayout" Target="../slideLayouts/slideLayout134.xml"/><Relationship Id="rId9" Type="http://schemas.openxmlformats.org/officeDocument/2006/relationships/slideLayout" Target="../slideLayouts/slideLayout111.xml"/><Relationship Id="rId6" Type="http://schemas.openxmlformats.org/officeDocument/2006/relationships/slideLayout" Target="../slideLayouts/slideLayout108.xml"/><Relationship Id="rId7" Type="http://schemas.openxmlformats.org/officeDocument/2006/relationships/slideLayout" Target="../slideLayouts/slideLayout109.xml"/><Relationship Id="rId8" Type="http://schemas.openxmlformats.org/officeDocument/2006/relationships/slideLayout" Target="../slideLayouts/slideLayout110.xml"/><Relationship Id="rId33" Type="http://schemas.openxmlformats.org/officeDocument/2006/relationships/slideLayout" Target="../slideLayouts/slideLayout135.xml"/><Relationship Id="rId34" Type="http://schemas.openxmlformats.org/officeDocument/2006/relationships/theme" Target="../theme/theme6.xml"/><Relationship Id="rId10" Type="http://schemas.openxmlformats.org/officeDocument/2006/relationships/slideLayout" Target="../slideLayouts/slideLayout112.xml"/><Relationship Id="rId11" Type="http://schemas.openxmlformats.org/officeDocument/2006/relationships/slideLayout" Target="../slideLayouts/slideLayout113.xml"/><Relationship Id="rId12" Type="http://schemas.openxmlformats.org/officeDocument/2006/relationships/slideLayout" Target="../slideLayouts/slideLayout114.xml"/><Relationship Id="rId13" Type="http://schemas.openxmlformats.org/officeDocument/2006/relationships/slideLayout" Target="../slideLayouts/slideLayout115.xml"/><Relationship Id="rId14" Type="http://schemas.openxmlformats.org/officeDocument/2006/relationships/slideLayout" Target="../slideLayouts/slideLayout116.xml"/><Relationship Id="rId15" Type="http://schemas.openxmlformats.org/officeDocument/2006/relationships/slideLayout" Target="../slideLayouts/slideLayout117.xml"/><Relationship Id="rId16" Type="http://schemas.openxmlformats.org/officeDocument/2006/relationships/slideLayout" Target="../slideLayouts/slideLayout118.xml"/><Relationship Id="rId17" Type="http://schemas.openxmlformats.org/officeDocument/2006/relationships/slideLayout" Target="../slideLayouts/slideLayout119.xml"/><Relationship Id="rId18" Type="http://schemas.openxmlformats.org/officeDocument/2006/relationships/slideLayout" Target="../slideLayouts/slideLayout120.xml"/><Relationship Id="rId19" Type="http://schemas.openxmlformats.org/officeDocument/2006/relationships/slideLayout" Target="../slideLayouts/slideLayout121.xml"/></Relationships>
</file>

<file path=ppt/slideMasters/_rels/slideMaster7.xml.rels><?xml version="1.0" encoding="UTF-8" standalone="yes"?>
<Relationships xmlns="http://schemas.openxmlformats.org/package/2006/relationships"><Relationship Id="rId20" Type="http://schemas.openxmlformats.org/officeDocument/2006/relationships/slideLayout" Target="../slideLayouts/slideLayout155.xml"/><Relationship Id="rId21" Type="http://schemas.openxmlformats.org/officeDocument/2006/relationships/slideLayout" Target="../slideLayouts/slideLayout156.xml"/><Relationship Id="rId22" Type="http://schemas.openxmlformats.org/officeDocument/2006/relationships/slideLayout" Target="../slideLayouts/slideLayout157.xml"/><Relationship Id="rId23" Type="http://schemas.openxmlformats.org/officeDocument/2006/relationships/slideLayout" Target="../slideLayouts/slideLayout158.xml"/><Relationship Id="rId24" Type="http://schemas.openxmlformats.org/officeDocument/2006/relationships/slideLayout" Target="../slideLayouts/slideLayout159.xml"/><Relationship Id="rId25" Type="http://schemas.openxmlformats.org/officeDocument/2006/relationships/slideLayout" Target="../slideLayouts/slideLayout160.xml"/><Relationship Id="rId26" Type="http://schemas.openxmlformats.org/officeDocument/2006/relationships/slideLayout" Target="../slideLayouts/slideLayout161.xml"/><Relationship Id="rId27" Type="http://schemas.openxmlformats.org/officeDocument/2006/relationships/slideLayout" Target="../slideLayouts/slideLayout162.xml"/><Relationship Id="rId28" Type="http://schemas.openxmlformats.org/officeDocument/2006/relationships/slideLayout" Target="../slideLayouts/slideLayout163.xml"/><Relationship Id="rId29" Type="http://schemas.openxmlformats.org/officeDocument/2006/relationships/slideLayout" Target="../slideLayouts/slideLayout164.xml"/><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30" Type="http://schemas.openxmlformats.org/officeDocument/2006/relationships/slideLayout" Target="../slideLayouts/slideLayout165.xml"/><Relationship Id="rId31" Type="http://schemas.openxmlformats.org/officeDocument/2006/relationships/slideLayout" Target="../slideLayouts/slideLayout166.xml"/><Relationship Id="rId32" Type="http://schemas.openxmlformats.org/officeDocument/2006/relationships/slideLayout" Target="../slideLayouts/slideLayout167.xml"/><Relationship Id="rId9" Type="http://schemas.openxmlformats.org/officeDocument/2006/relationships/slideLayout" Target="../slideLayouts/slideLayout144.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33" Type="http://schemas.openxmlformats.org/officeDocument/2006/relationships/slideLayout" Target="../slideLayouts/slideLayout168.xml"/><Relationship Id="rId34" Type="http://schemas.openxmlformats.org/officeDocument/2006/relationships/theme" Target="../theme/theme7.xml"/><Relationship Id="rId10" Type="http://schemas.openxmlformats.org/officeDocument/2006/relationships/slideLayout" Target="../slideLayouts/slideLayout145.xml"/><Relationship Id="rId11" Type="http://schemas.openxmlformats.org/officeDocument/2006/relationships/slideLayout" Target="../slideLayouts/slideLayout146.xml"/><Relationship Id="rId12" Type="http://schemas.openxmlformats.org/officeDocument/2006/relationships/slideLayout" Target="../slideLayouts/slideLayout147.xml"/><Relationship Id="rId13" Type="http://schemas.openxmlformats.org/officeDocument/2006/relationships/slideLayout" Target="../slideLayouts/slideLayout148.xml"/><Relationship Id="rId14" Type="http://schemas.openxmlformats.org/officeDocument/2006/relationships/slideLayout" Target="../slideLayouts/slideLayout149.xml"/><Relationship Id="rId15" Type="http://schemas.openxmlformats.org/officeDocument/2006/relationships/slideLayout" Target="../slideLayouts/slideLayout150.xml"/><Relationship Id="rId16" Type="http://schemas.openxmlformats.org/officeDocument/2006/relationships/slideLayout" Target="../slideLayouts/slideLayout151.xml"/><Relationship Id="rId17" Type="http://schemas.openxmlformats.org/officeDocument/2006/relationships/slideLayout" Target="../slideLayouts/slideLayout152.xml"/><Relationship Id="rId18" Type="http://schemas.openxmlformats.org/officeDocument/2006/relationships/slideLayout" Target="../slideLayouts/slideLayout153.xml"/><Relationship Id="rId19" Type="http://schemas.openxmlformats.org/officeDocument/2006/relationships/slideLayout" Target="../slideLayouts/slideLayout1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20" tIns="45718" rIns="91420" bIns="45718"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20" tIns="45718" rIns="91420" bIns="45718"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2"/>
            <a:ext cx="2844800" cy="365125"/>
          </a:xfrm>
          <a:prstGeom prst="rect">
            <a:avLst/>
          </a:prstGeom>
        </p:spPr>
        <p:txBody>
          <a:bodyPr vert="horz" lIns="91420" tIns="45718" rIns="91420" bIns="45718" rtlCol="0" anchor="ctr"/>
          <a:lstStyle>
            <a:lvl1pPr algn="l">
              <a:defRPr sz="1200">
                <a:solidFill>
                  <a:schemeClr val="tx1">
                    <a:tint val="75000"/>
                  </a:schemeClr>
                </a:solidFill>
              </a:defRPr>
            </a:lvl1pPr>
          </a:lstStyle>
          <a:p>
            <a:fld id="{584D5FDA-05BC-2E4E-BA6A-228D20886488}" type="datetimeFigureOut">
              <a:rPr lang="en-US" smtClean="0"/>
              <a:t>10/19/15</a:t>
            </a:fld>
            <a:endParaRPr lang="en-US"/>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20" tIns="45718" rIns="91420" bIns="45718"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20" tIns="45718" rIns="91420" bIns="45718" rtlCol="0" anchor="ctr"/>
          <a:lstStyle>
            <a:lvl1pPr algn="r">
              <a:defRPr sz="1200">
                <a:solidFill>
                  <a:schemeClr val="tx1">
                    <a:tint val="75000"/>
                  </a:schemeClr>
                </a:solidFill>
              </a:defRPr>
            </a:lvl1pPr>
          </a:lstStyle>
          <a:p>
            <a:fld id="{F6E35CD4-B779-A340-856B-FC8D09C7BAB7}" type="slidenum">
              <a:rPr lang="en-US" smtClean="0"/>
              <a:t>‹#›</a:t>
            </a:fld>
            <a:endParaRPr lang="en-US"/>
          </a:p>
        </p:txBody>
      </p:sp>
    </p:spTree>
    <p:extLst>
      <p:ext uri="{BB962C8B-B14F-4D97-AF65-F5344CB8AC3E}">
        <p14:creationId xmlns:p14="http://schemas.microsoft.com/office/powerpoint/2010/main" val="22970838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083" rtl="0" eaLnBrk="1" latinLnBrk="0" hangingPunct="1">
        <a:spcBef>
          <a:spcPct val="0"/>
        </a:spcBef>
        <a:buNone/>
        <a:defRPr sz="4400" kern="1200">
          <a:solidFill>
            <a:schemeClr val="tx1"/>
          </a:solidFill>
          <a:latin typeface="+mj-lt"/>
          <a:ea typeface="+mj-ea"/>
          <a:cs typeface="+mj-cs"/>
        </a:defRPr>
      </a:lvl1pPr>
    </p:titleStyle>
    <p:bodyStyle>
      <a:lvl1pPr marL="342818" indent="-342818" algn="l" defTabSz="457083" rtl="0" eaLnBrk="1" latinLnBrk="0" hangingPunct="1">
        <a:spcBef>
          <a:spcPct val="20000"/>
        </a:spcBef>
        <a:buFont typeface="Arial"/>
        <a:buChar char="•"/>
        <a:defRPr sz="3200" kern="1200">
          <a:solidFill>
            <a:schemeClr val="tx1"/>
          </a:solidFill>
          <a:latin typeface="+mn-lt"/>
          <a:ea typeface="+mn-ea"/>
          <a:cs typeface="+mn-cs"/>
        </a:defRPr>
      </a:lvl1pPr>
      <a:lvl2pPr marL="742764" indent="-285684" algn="l" defTabSz="457083" rtl="0" eaLnBrk="1" latinLnBrk="0" hangingPunct="1">
        <a:spcBef>
          <a:spcPct val="20000"/>
        </a:spcBef>
        <a:buFont typeface="Arial"/>
        <a:buChar char="–"/>
        <a:defRPr sz="2800" kern="1200">
          <a:solidFill>
            <a:schemeClr val="tx1"/>
          </a:solidFill>
          <a:latin typeface="+mn-lt"/>
          <a:ea typeface="+mn-ea"/>
          <a:cs typeface="+mn-cs"/>
        </a:defRPr>
      </a:lvl2pPr>
      <a:lvl3pPr marL="1142718" indent="-228546" algn="l" defTabSz="457083" rtl="0" eaLnBrk="1" latinLnBrk="0" hangingPunct="1">
        <a:spcBef>
          <a:spcPct val="20000"/>
        </a:spcBef>
        <a:buFont typeface="Arial"/>
        <a:buChar char="•"/>
        <a:defRPr sz="2400" kern="1200">
          <a:solidFill>
            <a:schemeClr val="tx1"/>
          </a:solidFill>
          <a:latin typeface="+mn-lt"/>
          <a:ea typeface="+mn-ea"/>
          <a:cs typeface="+mn-cs"/>
        </a:defRPr>
      </a:lvl3pPr>
      <a:lvl4pPr marL="1599800" indent="-228546" algn="l" defTabSz="457083" rtl="0" eaLnBrk="1" latinLnBrk="0" hangingPunct="1">
        <a:spcBef>
          <a:spcPct val="20000"/>
        </a:spcBef>
        <a:buFont typeface="Arial"/>
        <a:buChar char="–"/>
        <a:defRPr sz="2000" kern="1200">
          <a:solidFill>
            <a:schemeClr val="tx1"/>
          </a:solidFill>
          <a:latin typeface="+mn-lt"/>
          <a:ea typeface="+mn-ea"/>
          <a:cs typeface="+mn-cs"/>
        </a:defRPr>
      </a:lvl4pPr>
      <a:lvl5pPr marL="2056883" indent="-228546" algn="l" defTabSz="457083" rtl="0" eaLnBrk="1" latinLnBrk="0" hangingPunct="1">
        <a:spcBef>
          <a:spcPct val="20000"/>
        </a:spcBef>
        <a:buFont typeface="Arial"/>
        <a:buChar char="»"/>
        <a:defRPr sz="2000" kern="1200">
          <a:solidFill>
            <a:schemeClr val="tx1"/>
          </a:solidFill>
          <a:latin typeface="+mn-lt"/>
          <a:ea typeface="+mn-ea"/>
          <a:cs typeface="+mn-cs"/>
        </a:defRPr>
      </a:lvl5pPr>
      <a:lvl6pPr marL="2513973" indent="-228546" algn="l" defTabSz="457083" rtl="0" eaLnBrk="1" latinLnBrk="0" hangingPunct="1">
        <a:spcBef>
          <a:spcPct val="20000"/>
        </a:spcBef>
        <a:buFont typeface="Arial"/>
        <a:buChar char="•"/>
        <a:defRPr sz="2000" kern="1200">
          <a:solidFill>
            <a:schemeClr val="tx1"/>
          </a:solidFill>
          <a:latin typeface="+mn-lt"/>
          <a:ea typeface="+mn-ea"/>
          <a:cs typeface="+mn-cs"/>
        </a:defRPr>
      </a:lvl6pPr>
      <a:lvl7pPr marL="2971060" indent="-228546" algn="l" defTabSz="457083" rtl="0" eaLnBrk="1" latinLnBrk="0" hangingPunct="1">
        <a:spcBef>
          <a:spcPct val="20000"/>
        </a:spcBef>
        <a:buFont typeface="Arial"/>
        <a:buChar char="•"/>
        <a:defRPr sz="2000" kern="1200">
          <a:solidFill>
            <a:schemeClr val="tx1"/>
          </a:solidFill>
          <a:latin typeface="+mn-lt"/>
          <a:ea typeface="+mn-ea"/>
          <a:cs typeface="+mn-cs"/>
        </a:defRPr>
      </a:lvl7pPr>
      <a:lvl8pPr marL="3428146" indent="-228546" algn="l" defTabSz="457083" rtl="0" eaLnBrk="1" latinLnBrk="0" hangingPunct="1">
        <a:spcBef>
          <a:spcPct val="20000"/>
        </a:spcBef>
        <a:buFont typeface="Arial"/>
        <a:buChar char="•"/>
        <a:defRPr sz="2000" kern="1200">
          <a:solidFill>
            <a:schemeClr val="tx1"/>
          </a:solidFill>
          <a:latin typeface="+mn-lt"/>
          <a:ea typeface="+mn-ea"/>
          <a:cs typeface="+mn-cs"/>
        </a:defRPr>
      </a:lvl8pPr>
      <a:lvl9pPr marL="3885238" indent="-228546" algn="l" defTabSz="457083"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83" rtl="0" eaLnBrk="1" latinLnBrk="0" hangingPunct="1">
        <a:defRPr sz="1900" kern="1200">
          <a:solidFill>
            <a:schemeClr val="tx1"/>
          </a:solidFill>
          <a:latin typeface="+mn-lt"/>
          <a:ea typeface="+mn-ea"/>
          <a:cs typeface="+mn-cs"/>
        </a:defRPr>
      </a:lvl1pPr>
      <a:lvl2pPr marL="457083" algn="l" defTabSz="457083" rtl="0" eaLnBrk="1" latinLnBrk="0" hangingPunct="1">
        <a:defRPr sz="1900" kern="1200">
          <a:solidFill>
            <a:schemeClr val="tx1"/>
          </a:solidFill>
          <a:latin typeface="+mn-lt"/>
          <a:ea typeface="+mn-ea"/>
          <a:cs typeface="+mn-cs"/>
        </a:defRPr>
      </a:lvl2pPr>
      <a:lvl3pPr marL="914173" algn="l" defTabSz="457083" rtl="0" eaLnBrk="1" latinLnBrk="0" hangingPunct="1">
        <a:defRPr sz="1900" kern="1200">
          <a:solidFill>
            <a:schemeClr val="tx1"/>
          </a:solidFill>
          <a:latin typeface="+mn-lt"/>
          <a:ea typeface="+mn-ea"/>
          <a:cs typeface="+mn-cs"/>
        </a:defRPr>
      </a:lvl3pPr>
      <a:lvl4pPr marL="1371260" algn="l" defTabSz="457083" rtl="0" eaLnBrk="1" latinLnBrk="0" hangingPunct="1">
        <a:defRPr sz="1900" kern="1200">
          <a:solidFill>
            <a:schemeClr val="tx1"/>
          </a:solidFill>
          <a:latin typeface="+mn-lt"/>
          <a:ea typeface="+mn-ea"/>
          <a:cs typeface="+mn-cs"/>
        </a:defRPr>
      </a:lvl4pPr>
      <a:lvl5pPr marL="1828346" algn="l" defTabSz="457083" rtl="0" eaLnBrk="1" latinLnBrk="0" hangingPunct="1">
        <a:defRPr sz="1900" kern="1200">
          <a:solidFill>
            <a:schemeClr val="tx1"/>
          </a:solidFill>
          <a:latin typeface="+mn-lt"/>
          <a:ea typeface="+mn-ea"/>
          <a:cs typeface="+mn-cs"/>
        </a:defRPr>
      </a:lvl5pPr>
      <a:lvl6pPr marL="2285438" algn="l" defTabSz="457083" rtl="0" eaLnBrk="1" latinLnBrk="0" hangingPunct="1">
        <a:defRPr sz="1900" kern="1200">
          <a:solidFill>
            <a:schemeClr val="tx1"/>
          </a:solidFill>
          <a:latin typeface="+mn-lt"/>
          <a:ea typeface="+mn-ea"/>
          <a:cs typeface="+mn-cs"/>
        </a:defRPr>
      </a:lvl6pPr>
      <a:lvl7pPr marL="2742518" algn="l" defTabSz="457083" rtl="0" eaLnBrk="1" latinLnBrk="0" hangingPunct="1">
        <a:defRPr sz="1900" kern="1200">
          <a:solidFill>
            <a:schemeClr val="tx1"/>
          </a:solidFill>
          <a:latin typeface="+mn-lt"/>
          <a:ea typeface="+mn-ea"/>
          <a:cs typeface="+mn-cs"/>
        </a:defRPr>
      </a:lvl7pPr>
      <a:lvl8pPr marL="3199600" algn="l" defTabSz="457083" rtl="0" eaLnBrk="1" latinLnBrk="0" hangingPunct="1">
        <a:defRPr sz="1900" kern="1200">
          <a:solidFill>
            <a:schemeClr val="tx1"/>
          </a:solidFill>
          <a:latin typeface="+mn-lt"/>
          <a:ea typeface="+mn-ea"/>
          <a:cs typeface="+mn-cs"/>
        </a:defRPr>
      </a:lvl8pPr>
      <a:lvl9pPr marL="3656683" algn="l" defTabSz="457083"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p:nvPr/>
        </p:nvSpPr>
        <p:spPr bwMode="auto">
          <a:xfrm>
            <a:off x="0" y="15"/>
            <a:ext cx="12192000" cy="944033"/>
          </a:xfrm>
          <a:prstGeom prst="rect">
            <a:avLst/>
          </a:prstGeom>
          <a:solidFill>
            <a:srgbClr val="00365B"/>
          </a:solidFill>
          <a:ln w="9525" cap="flat" cmpd="sng" algn="ctr">
            <a:noFill/>
            <a:prstDash val="solid"/>
            <a:round/>
            <a:headEnd type="none" w="med" len="med"/>
            <a:tailEnd type="none" w="med" len="med"/>
          </a:ln>
          <a:effectLst/>
        </p:spPr>
        <p:txBody>
          <a:bodyPr lIns="91420" tIns="45718" rIns="91420" bIns="45718" anchor="ctr" anchorCtr="1"/>
          <a:lstStyle/>
          <a:p>
            <a:pPr algn="ctr" defTabSz="914173" fontAlgn="base">
              <a:spcBef>
                <a:spcPct val="0"/>
              </a:spcBef>
              <a:spcAft>
                <a:spcPct val="0"/>
              </a:spcAft>
              <a:defRPr/>
            </a:pPr>
            <a:r>
              <a:rPr lang="en-US" sz="2000" b="1" dirty="0">
                <a:solidFill>
                  <a:srgbClr val="FFFFFF"/>
                </a:solidFill>
              </a:rPr>
              <a:t> </a:t>
            </a:r>
          </a:p>
        </p:txBody>
      </p:sp>
      <p:pic>
        <p:nvPicPr>
          <p:cNvPr id="6152" name="Picture 15" descr="USAA_Logo08_Black_RGB.gif"/>
          <p:cNvPicPr>
            <a:picLocks noChangeAspect="1"/>
          </p:cNvPicPr>
          <p:nvPr/>
        </p:nvPicPr>
        <p:blipFill>
          <a:blip r:embed="rId11" cstate="screen">
            <a:lum bright="100000"/>
            <a:extLst>
              <a:ext uri="{28A0092B-C50C-407E-A947-70E740481C1C}">
                <a14:useLocalDpi xmlns:a14="http://schemas.microsoft.com/office/drawing/2010/main"/>
              </a:ext>
            </a:extLst>
          </a:blip>
          <a:srcRect/>
          <a:stretch>
            <a:fillRect/>
          </a:stretch>
        </p:blipFill>
        <p:spPr bwMode="auto">
          <a:xfrm>
            <a:off x="11421533" y="215903"/>
            <a:ext cx="541867" cy="524933"/>
          </a:xfrm>
          <a:prstGeom prst="rect">
            <a:avLst/>
          </a:prstGeom>
          <a:noFill/>
          <a:ln w="9525">
            <a:noFill/>
            <a:miter lim="800000"/>
            <a:headEnd/>
            <a:tailEnd/>
          </a:ln>
        </p:spPr>
      </p:pic>
      <p:sp>
        <p:nvSpPr>
          <p:cNvPr id="6153" name="Title Placeholder 23"/>
          <p:cNvSpPr>
            <a:spLocks noGrp="1"/>
          </p:cNvSpPr>
          <p:nvPr>
            <p:ph type="title"/>
          </p:nvPr>
        </p:nvSpPr>
        <p:spPr bwMode="auto">
          <a:xfrm>
            <a:off x="307776" y="116417"/>
            <a:ext cx="10972800" cy="827616"/>
          </a:xfrm>
          <a:prstGeom prst="rect">
            <a:avLst/>
          </a:prstGeom>
          <a:noFill/>
          <a:ln w="9525">
            <a:noFill/>
            <a:miter lim="800000"/>
            <a:headEnd/>
            <a:tailEnd/>
          </a:ln>
        </p:spPr>
        <p:txBody>
          <a:bodyPr vert="horz" wrap="square" lIns="0" tIns="45718" rIns="91420" bIns="45718" numCol="1" anchor="b" anchorCtr="0" compatLnSpc="1">
            <a:prstTxWarp prst="textNoShape">
              <a:avLst/>
            </a:prstTxWarp>
          </a:bodyPr>
          <a:lstStyle/>
          <a:p>
            <a:pPr lvl="0"/>
            <a:r>
              <a:rPr lang="en-US" dirty="0" smtClean="0"/>
              <a:t>Click to edit Master title style</a:t>
            </a:r>
          </a:p>
        </p:txBody>
      </p:sp>
      <p:sp>
        <p:nvSpPr>
          <p:cNvPr id="14" name="Rectangle 13"/>
          <p:cNvSpPr/>
          <p:nvPr/>
        </p:nvSpPr>
        <p:spPr bwMode="auto">
          <a:xfrm>
            <a:off x="0" y="6612469"/>
            <a:ext cx="12192000" cy="262467"/>
          </a:xfrm>
          <a:prstGeom prst="rect">
            <a:avLst/>
          </a:prstGeom>
          <a:solidFill>
            <a:srgbClr val="00365B"/>
          </a:solidFill>
          <a:ln w="9525" cap="flat" cmpd="sng" algn="ctr">
            <a:noFill/>
            <a:prstDash val="solid"/>
            <a:round/>
            <a:headEnd type="none" w="med" len="med"/>
            <a:tailEnd type="none" w="med" len="med"/>
          </a:ln>
          <a:effectLst/>
        </p:spPr>
        <p:txBody>
          <a:bodyPr lIns="45718" tIns="45718" rIns="0" bIns="0"/>
          <a:lstStyle/>
          <a:p>
            <a:pPr algn="ctr" defTabSz="914173" fontAlgn="base">
              <a:spcBef>
                <a:spcPct val="0"/>
              </a:spcBef>
              <a:spcAft>
                <a:spcPct val="0"/>
              </a:spcAft>
              <a:defRPr/>
            </a:pPr>
            <a:r>
              <a:rPr lang="en-US" sz="700" b="1" kern="0" dirty="0" smtClean="0">
                <a:solidFill>
                  <a:srgbClr val="FFFFFF"/>
                </a:solidFill>
                <a:cs typeface="Arial" pitchFamily="34" charset="0"/>
              </a:rPr>
              <a:t>PUBLIC INFORMATION: May be discussed or shared with non-USAA employees.</a:t>
            </a:r>
          </a:p>
        </p:txBody>
      </p:sp>
      <p:sp>
        <p:nvSpPr>
          <p:cNvPr id="15" name="TextBox 14"/>
          <p:cNvSpPr txBox="1"/>
          <p:nvPr/>
        </p:nvSpPr>
        <p:spPr>
          <a:xfrm>
            <a:off x="11521017" y="6656874"/>
            <a:ext cx="609600" cy="123111"/>
          </a:xfrm>
          <a:prstGeom prst="rect">
            <a:avLst/>
          </a:prstGeom>
          <a:noFill/>
        </p:spPr>
        <p:txBody>
          <a:bodyPr lIns="0" tIns="0" rIns="0" bIns="0">
            <a:spAutoFit/>
          </a:bodyPr>
          <a:lstStyle/>
          <a:p>
            <a:pPr algn="ctr" defTabSz="914173">
              <a:defRPr/>
            </a:pPr>
            <a:fld id="{1E2921A7-2E90-4A95-AAFD-B4CC012F9BB6}" type="slidenum">
              <a:rPr lang="en-US" sz="800" b="1" kern="0">
                <a:solidFill>
                  <a:srgbClr val="FFFFFF"/>
                </a:solidFill>
                <a:cs typeface="Arial" pitchFamily="34" charset="0"/>
              </a:rPr>
              <a:pPr algn="ctr" defTabSz="914173">
                <a:defRPr/>
              </a:pPr>
              <a:t>‹#›</a:t>
            </a:fld>
            <a:endParaRPr lang="en-US" sz="800" b="1" kern="0" dirty="0">
              <a:solidFill>
                <a:srgbClr val="FFFFFF"/>
              </a:solidFill>
              <a:cs typeface="Arial" pitchFamily="34" charset="0"/>
            </a:endParaRPr>
          </a:p>
        </p:txBody>
      </p:sp>
      <p:sp>
        <p:nvSpPr>
          <p:cNvPr id="25" name="Line 11"/>
          <p:cNvSpPr>
            <a:spLocks noChangeShapeType="1"/>
          </p:cNvSpPr>
          <p:nvPr/>
        </p:nvSpPr>
        <p:spPr bwMode="auto">
          <a:xfrm>
            <a:off x="0" y="6608233"/>
            <a:ext cx="12192000" cy="0"/>
          </a:xfrm>
          <a:prstGeom prst="line">
            <a:avLst/>
          </a:prstGeom>
          <a:noFill/>
          <a:ln w="12700">
            <a:solidFill>
              <a:srgbClr val="C1A04D"/>
            </a:solidFill>
            <a:round/>
            <a:headEnd/>
            <a:tailEnd/>
          </a:ln>
          <a:effectLst/>
        </p:spPr>
        <p:txBody>
          <a:bodyPr lIns="91420" tIns="45718" rIns="91420" bIns="45718"/>
          <a:lstStyle/>
          <a:p>
            <a:pPr defTabSz="914173" fontAlgn="base">
              <a:spcBef>
                <a:spcPct val="50000"/>
              </a:spcBef>
              <a:spcAft>
                <a:spcPct val="0"/>
              </a:spcAft>
              <a:defRPr/>
            </a:pPr>
            <a:endParaRPr lang="en-US" sz="1500" b="1" dirty="0">
              <a:solidFill>
                <a:srgbClr val="C1A04D"/>
              </a:solidFill>
            </a:endParaRPr>
          </a:p>
        </p:txBody>
      </p:sp>
      <p:sp>
        <p:nvSpPr>
          <p:cNvPr id="8" name="Line 11"/>
          <p:cNvSpPr>
            <a:spLocks noChangeShapeType="1"/>
          </p:cNvSpPr>
          <p:nvPr/>
        </p:nvSpPr>
        <p:spPr bwMode="auto">
          <a:xfrm>
            <a:off x="0" y="944033"/>
            <a:ext cx="12192000" cy="0"/>
          </a:xfrm>
          <a:prstGeom prst="line">
            <a:avLst/>
          </a:prstGeom>
          <a:noFill/>
          <a:ln w="12700">
            <a:solidFill>
              <a:srgbClr val="C1A04D"/>
            </a:solidFill>
            <a:round/>
            <a:headEnd/>
            <a:tailEnd/>
          </a:ln>
          <a:effectLst/>
        </p:spPr>
        <p:txBody>
          <a:bodyPr lIns="91420" tIns="45718" rIns="91420" bIns="45718"/>
          <a:lstStyle/>
          <a:p>
            <a:pPr defTabSz="914173" fontAlgn="base">
              <a:spcBef>
                <a:spcPct val="50000"/>
              </a:spcBef>
              <a:spcAft>
                <a:spcPct val="0"/>
              </a:spcAft>
              <a:defRPr/>
            </a:pPr>
            <a:endParaRPr lang="en-US" sz="1500" b="1" dirty="0">
              <a:solidFill>
                <a:srgbClr val="C1A04D"/>
              </a:solidFill>
            </a:endParaRPr>
          </a:p>
        </p:txBody>
      </p:sp>
      <p:sp>
        <p:nvSpPr>
          <p:cNvPr id="10" name="TextBox 9"/>
          <p:cNvSpPr txBox="1"/>
          <p:nvPr userDrawn="1"/>
        </p:nvSpPr>
        <p:spPr>
          <a:xfrm>
            <a:off x="69009" y="6678304"/>
            <a:ext cx="4452507" cy="107722"/>
          </a:xfrm>
          <a:prstGeom prst="rect">
            <a:avLst/>
          </a:prstGeom>
          <a:noFill/>
        </p:spPr>
        <p:txBody>
          <a:bodyPr wrap="square" lIns="0" tIns="0" rIns="0" bIns="0" rtlCol="0">
            <a:spAutoFit/>
          </a:bodyPr>
          <a:lstStyle/>
          <a:p>
            <a:pPr defTabSz="914173" fontAlgn="base">
              <a:spcBef>
                <a:spcPct val="0"/>
              </a:spcBef>
              <a:spcAft>
                <a:spcPct val="0"/>
              </a:spcAft>
            </a:pPr>
            <a:r>
              <a:rPr lang="en-US" sz="700" b="1" dirty="0" smtClean="0">
                <a:solidFill>
                  <a:srgbClr val="FFFFFF"/>
                </a:solidFill>
              </a:rPr>
              <a:t>DID#  </a:t>
            </a:r>
            <a:r>
              <a:rPr lang="en-US" sz="700" dirty="0" smtClean="0">
                <a:solidFill>
                  <a:srgbClr val="FFFFFF"/>
                </a:solidFill>
              </a:rPr>
              <a:t>202583-0214</a:t>
            </a:r>
            <a:endParaRPr lang="en-US" sz="700" dirty="0">
              <a:solidFill>
                <a:srgbClr val="FFFFFF"/>
              </a:solidFill>
            </a:endParaRPr>
          </a:p>
        </p:txBody>
      </p:sp>
    </p:spTree>
    <p:extLst>
      <p:ext uri="{BB962C8B-B14F-4D97-AF65-F5344CB8AC3E}">
        <p14:creationId xmlns:p14="http://schemas.microsoft.com/office/powerpoint/2010/main" val="40881389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839" r:id="rId9"/>
  </p:sldLayoutIdLst>
  <p:transition xmlns:p14="http://schemas.microsoft.com/office/powerpoint/2010/main"/>
  <p:timing>
    <p:tnLst>
      <p:par>
        <p:cTn xmlns:p14="http://schemas.microsoft.com/office/powerpoint/2010/main" id="1" dur="indefinite" restart="never" nodeType="tmRoot"/>
      </p:par>
    </p:tnLst>
  </p:timing>
  <p:hf hdr="0" ftr="0" dt="0"/>
  <p:txStyles>
    <p:titleStyle>
      <a:lvl1pPr algn="l" rtl="0" eaLnBrk="1" fontAlgn="base" hangingPunct="1">
        <a:lnSpc>
          <a:spcPct val="89000"/>
        </a:lnSpc>
        <a:spcBef>
          <a:spcPct val="0"/>
        </a:spcBef>
        <a:spcAft>
          <a:spcPct val="0"/>
        </a:spcAft>
        <a:defRPr lang="en-US" sz="2000" b="1">
          <a:solidFill>
            <a:schemeClr val="bg1"/>
          </a:solidFill>
          <a:latin typeface="+mj-lt"/>
          <a:ea typeface="+mj-ea"/>
          <a:cs typeface="+mj-cs"/>
        </a:defRPr>
      </a:lvl1pPr>
      <a:lvl2pPr algn="l" rtl="0" eaLnBrk="1" fontAlgn="base" hangingPunct="1">
        <a:spcBef>
          <a:spcPct val="0"/>
        </a:spcBef>
        <a:spcAft>
          <a:spcPct val="0"/>
        </a:spcAft>
        <a:defRPr sz="2000" b="1">
          <a:solidFill>
            <a:schemeClr val="bg1"/>
          </a:solidFill>
          <a:latin typeface="Verdana" pitchFamily="34" charset="0"/>
        </a:defRPr>
      </a:lvl2pPr>
      <a:lvl3pPr algn="l" rtl="0" eaLnBrk="1" fontAlgn="base" hangingPunct="1">
        <a:spcBef>
          <a:spcPct val="0"/>
        </a:spcBef>
        <a:spcAft>
          <a:spcPct val="0"/>
        </a:spcAft>
        <a:defRPr sz="2000" b="1">
          <a:solidFill>
            <a:schemeClr val="bg1"/>
          </a:solidFill>
          <a:latin typeface="Verdana" pitchFamily="34" charset="0"/>
        </a:defRPr>
      </a:lvl3pPr>
      <a:lvl4pPr algn="l" rtl="0" eaLnBrk="1" fontAlgn="base" hangingPunct="1">
        <a:spcBef>
          <a:spcPct val="0"/>
        </a:spcBef>
        <a:spcAft>
          <a:spcPct val="0"/>
        </a:spcAft>
        <a:defRPr sz="2000" b="1">
          <a:solidFill>
            <a:schemeClr val="bg1"/>
          </a:solidFill>
          <a:latin typeface="Verdana" pitchFamily="34" charset="0"/>
        </a:defRPr>
      </a:lvl4pPr>
      <a:lvl5pPr algn="l" rtl="0" eaLnBrk="1" fontAlgn="base" hangingPunct="1">
        <a:spcBef>
          <a:spcPct val="0"/>
        </a:spcBef>
        <a:spcAft>
          <a:spcPct val="0"/>
        </a:spcAft>
        <a:defRPr sz="2000" b="1">
          <a:solidFill>
            <a:schemeClr val="bg1"/>
          </a:solidFill>
          <a:latin typeface="Verdana" pitchFamily="34" charset="0"/>
        </a:defRPr>
      </a:lvl5pPr>
      <a:lvl6pPr marL="457083" algn="l" rtl="0" eaLnBrk="1" fontAlgn="base" hangingPunct="1">
        <a:spcBef>
          <a:spcPct val="0"/>
        </a:spcBef>
        <a:spcAft>
          <a:spcPct val="0"/>
        </a:spcAft>
        <a:defRPr sz="2400">
          <a:solidFill>
            <a:srgbClr val="00365B"/>
          </a:solidFill>
          <a:latin typeface="Verdana" pitchFamily="34" charset="0"/>
        </a:defRPr>
      </a:lvl6pPr>
      <a:lvl7pPr marL="914173" algn="l" rtl="0" eaLnBrk="1" fontAlgn="base" hangingPunct="1">
        <a:spcBef>
          <a:spcPct val="0"/>
        </a:spcBef>
        <a:spcAft>
          <a:spcPct val="0"/>
        </a:spcAft>
        <a:defRPr sz="2400">
          <a:solidFill>
            <a:srgbClr val="00365B"/>
          </a:solidFill>
          <a:latin typeface="Verdana" pitchFamily="34" charset="0"/>
        </a:defRPr>
      </a:lvl7pPr>
      <a:lvl8pPr marL="1371260" algn="l" rtl="0" eaLnBrk="1" fontAlgn="base" hangingPunct="1">
        <a:spcBef>
          <a:spcPct val="0"/>
        </a:spcBef>
        <a:spcAft>
          <a:spcPct val="0"/>
        </a:spcAft>
        <a:defRPr sz="2400">
          <a:solidFill>
            <a:srgbClr val="00365B"/>
          </a:solidFill>
          <a:latin typeface="Verdana" pitchFamily="34" charset="0"/>
        </a:defRPr>
      </a:lvl8pPr>
      <a:lvl9pPr marL="1828346" algn="l" rtl="0" eaLnBrk="1" fontAlgn="base" hangingPunct="1">
        <a:spcBef>
          <a:spcPct val="0"/>
        </a:spcBef>
        <a:spcAft>
          <a:spcPct val="0"/>
        </a:spcAft>
        <a:defRPr sz="2400">
          <a:solidFill>
            <a:srgbClr val="00365B"/>
          </a:solidFill>
          <a:latin typeface="Verdana" pitchFamily="34" charset="0"/>
        </a:defRPr>
      </a:lvl9pPr>
    </p:titleStyle>
    <p:bodyStyle>
      <a:lvl1pPr marL="342818" indent="-342818" algn="l" rtl="0" eaLnBrk="1" fontAlgn="base" hangingPunct="1">
        <a:lnSpc>
          <a:spcPct val="110000"/>
        </a:lnSpc>
        <a:spcBef>
          <a:spcPct val="25000"/>
        </a:spcBef>
        <a:spcAft>
          <a:spcPct val="25000"/>
        </a:spcAft>
        <a:defRPr sz="2000" b="1">
          <a:solidFill>
            <a:srgbClr val="00365B"/>
          </a:solidFill>
          <a:latin typeface="Arial" pitchFamily="34" charset="0"/>
          <a:ea typeface="+mn-ea"/>
          <a:cs typeface="Arial" pitchFamily="34" charset="0"/>
        </a:defRPr>
      </a:lvl1pPr>
      <a:lvl2pPr marL="457083" indent="-457083" algn="l" rtl="0" eaLnBrk="1" fontAlgn="base" hangingPunct="1">
        <a:lnSpc>
          <a:spcPct val="110000"/>
        </a:lnSpc>
        <a:spcBef>
          <a:spcPct val="0"/>
        </a:spcBef>
        <a:spcAft>
          <a:spcPct val="25000"/>
        </a:spcAft>
        <a:buClr>
          <a:srgbClr val="C1A04D"/>
        </a:buClr>
        <a:buFont typeface="Wingdings" pitchFamily="2" charset="2"/>
        <a:buChar char="§"/>
        <a:defRPr>
          <a:solidFill>
            <a:schemeClr val="tx1"/>
          </a:solidFill>
          <a:latin typeface="Arial" pitchFamily="34" charset="0"/>
          <a:cs typeface="Arial" pitchFamily="34" charset="0"/>
        </a:defRPr>
      </a:lvl2pPr>
      <a:lvl3pPr marL="398363" indent="-169822" algn="l" rtl="0" eaLnBrk="1" fontAlgn="base" hangingPunct="1">
        <a:lnSpc>
          <a:spcPct val="110000"/>
        </a:lnSpc>
        <a:spcBef>
          <a:spcPct val="0"/>
        </a:spcBef>
        <a:spcAft>
          <a:spcPct val="25000"/>
        </a:spcAft>
        <a:buClr>
          <a:srgbClr val="C1A04D"/>
        </a:buClr>
        <a:buFont typeface="Wingdings" pitchFamily="2" charset="2"/>
        <a:buChar char="§"/>
        <a:defRPr>
          <a:solidFill>
            <a:schemeClr val="tx1"/>
          </a:solidFill>
          <a:latin typeface="Arial" pitchFamily="34" charset="0"/>
          <a:cs typeface="Arial" pitchFamily="34" charset="0"/>
        </a:defRPr>
      </a:lvl3pPr>
      <a:lvl4pPr marL="799900" indent="-287259" algn="l" rtl="0" eaLnBrk="1" fontAlgn="base" hangingPunct="1">
        <a:lnSpc>
          <a:spcPct val="110000"/>
        </a:lnSpc>
        <a:spcBef>
          <a:spcPct val="0"/>
        </a:spcBef>
        <a:spcAft>
          <a:spcPct val="15000"/>
        </a:spcAft>
        <a:buClr>
          <a:srgbClr val="C1A04D"/>
        </a:buClr>
        <a:buFont typeface="Arial" pitchFamily="34" charset="0"/>
        <a:buChar char="−"/>
        <a:defRPr>
          <a:solidFill>
            <a:schemeClr val="tx1"/>
          </a:solidFill>
          <a:latin typeface="Arial" pitchFamily="34" charset="0"/>
          <a:cs typeface="Arial" pitchFamily="34" charset="0"/>
        </a:defRPr>
      </a:lvl4pPr>
      <a:lvl5pPr marL="799900" indent="-285684" algn="l" rtl="0" eaLnBrk="1" fontAlgn="base" hangingPunct="1">
        <a:spcBef>
          <a:spcPct val="20000"/>
        </a:spcBef>
        <a:spcAft>
          <a:spcPct val="0"/>
        </a:spcAft>
        <a:buChar char="»"/>
        <a:defRPr>
          <a:solidFill>
            <a:schemeClr val="tx1"/>
          </a:solidFill>
          <a:latin typeface="Arial" pitchFamily="34" charset="0"/>
          <a:cs typeface="Arial" pitchFamily="34" charset="0"/>
        </a:defRPr>
      </a:lvl5pPr>
      <a:lvl6pPr marL="2513973" indent="-228546" algn="l" rtl="0" eaLnBrk="1" fontAlgn="base" hangingPunct="1">
        <a:spcBef>
          <a:spcPct val="20000"/>
        </a:spcBef>
        <a:spcAft>
          <a:spcPct val="0"/>
        </a:spcAft>
        <a:buChar char="»"/>
        <a:defRPr sz="2000">
          <a:solidFill>
            <a:schemeClr val="tx1"/>
          </a:solidFill>
          <a:latin typeface="Arial" pitchFamily="34" charset="0"/>
        </a:defRPr>
      </a:lvl6pPr>
      <a:lvl7pPr marL="2971060" indent="-228546" algn="l" rtl="0" eaLnBrk="1" fontAlgn="base" hangingPunct="1">
        <a:spcBef>
          <a:spcPct val="20000"/>
        </a:spcBef>
        <a:spcAft>
          <a:spcPct val="0"/>
        </a:spcAft>
        <a:buChar char="»"/>
        <a:defRPr sz="2000">
          <a:solidFill>
            <a:schemeClr val="tx1"/>
          </a:solidFill>
          <a:latin typeface="Arial" pitchFamily="34" charset="0"/>
        </a:defRPr>
      </a:lvl7pPr>
      <a:lvl8pPr marL="3428146" indent="-228546" algn="l" rtl="0" eaLnBrk="1" fontAlgn="base" hangingPunct="1">
        <a:spcBef>
          <a:spcPct val="20000"/>
        </a:spcBef>
        <a:spcAft>
          <a:spcPct val="0"/>
        </a:spcAft>
        <a:buChar char="»"/>
        <a:defRPr sz="2000">
          <a:solidFill>
            <a:schemeClr val="tx1"/>
          </a:solidFill>
          <a:latin typeface="Arial" pitchFamily="34" charset="0"/>
        </a:defRPr>
      </a:lvl8pPr>
      <a:lvl9pPr marL="3885238" indent="-228546" algn="l" rtl="0" eaLnBrk="1" fontAlgn="base" hangingPunct="1">
        <a:spcBef>
          <a:spcPct val="20000"/>
        </a:spcBef>
        <a:spcAft>
          <a:spcPct val="0"/>
        </a:spcAft>
        <a:buChar char="»"/>
        <a:defRPr sz="2000">
          <a:solidFill>
            <a:schemeClr val="tx1"/>
          </a:solidFill>
          <a:latin typeface="Arial" pitchFamily="34" charset="0"/>
        </a:defRPr>
      </a:lvl9pPr>
    </p:bodyStyle>
    <p:otherStyle>
      <a:defPPr>
        <a:defRPr lang="en-US"/>
      </a:defPPr>
      <a:lvl1pPr marL="0" algn="l" defTabSz="914173" rtl="0" eaLnBrk="1" latinLnBrk="0" hangingPunct="1">
        <a:defRPr sz="1900" kern="1200">
          <a:solidFill>
            <a:schemeClr val="tx1"/>
          </a:solidFill>
          <a:latin typeface="+mn-lt"/>
          <a:ea typeface="+mn-ea"/>
          <a:cs typeface="+mn-cs"/>
        </a:defRPr>
      </a:lvl1pPr>
      <a:lvl2pPr marL="457083" algn="l" defTabSz="914173" rtl="0" eaLnBrk="1" latinLnBrk="0" hangingPunct="1">
        <a:defRPr sz="1900" kern="1200">
          <a:solidFill>
            <a:schemeClr val="tx1"/>
          </a:solidFill>
          <a:latin typeface="+mn-lt"/>
          <a:ea typeface="+mn-ea"/>
          <a:cs typeface="+mn-cs"/>
        </a:defRPr>
      </a:lvl2pPr>
      <a:lvl3pPr marL="914173" algn="l" defTabSz="914173" rtl="0" eaLnBrk="1" latinLnBrk="0" hangingPunct="1">
        <a:defRPr sz="1900" kern="1200">
          <a:solidFill>
            <a:schemeClr val="tx1"/>
          </a:solidFill>
          <a:latin typeface="+mn-lt"/>
          <a:ea typeface="+mn-ea"/>
          <a:cs typeface="+mn-cs"/>
        </a:defRPr>
      </a:lvl3pPr>
      <a:lvl4pPr marL="1371260" algn="l" defTabSz="914173" rtl="0" eaLnBrk="1" latinLnBrk="0" hangingPunct="1">
        <a:defRPr sz="1900" kern="1200">
          <a:solidFill>
            <a:schemeClr val="tx1"/>
          </a:solidFill>
          <a:latin typeface="+mn-lt"/>
          <a:ea typeface="+mn-ea"/>
          <a:cs typeface="+mn-cs"/>
        </a:defRPr>
      </a:lvl4pPr>
      <a:lvl5pPr marL="1828346" algn="l" defTabSz="914173" rtl="0" eaLnBrk="1" latinLnBrk="0" hangingPunct="1">
        <a:defRPr sz="1900" kern="1200">
          <a:solidFill>
            <a:schemeClr val="tx1"/>
          </a:solidFill>
          <a:latin typeface="+mn-lt"/>
          <a:ea typeface="+mn-ea"/>
          <a:cs typeface="+mn-cs"/>
        </a:defRPr>
      </a:lvl5pPr>
      <a:lvl6pPr marL="2285438" algn="l" defTabSz="914173" rtl="0" eaLnBrk="1" latinLnBrk="0" hangingPunct="1">
        <a:defRPr sz="1900" kern="1200">
          <a:solidFill>
            <a:schemeClr val="tx1"/>
          </a:solidFill>
          <a:latin typeface="+mn-lt"/>
          <a:ea typeface="+mn-ea"/>
          <a:cs typeface="+mn-cs"/>
        </a:defRPr>
      </a:lvl6pPr>
      <a:lvl7pPr marL="2742518" algn="l" defTabSz="914173" rtl="0" eaLnBrk="1" latinLnBrk="0" hangingPunct="1">
        <a:defRPr sz="1900" kern="1200">
          <a:solidFill>
            <a:schemeClr val="tx1"/>
          </a:solidFill>
          <a:latin typeface="+mn-lt"/>
          <a:ea typeface="+mn-ea"/>
          <a:cs typeface="+mn-cs"/>
        </a:defRPr>
      </a:lvl7pPr>
      <a:lvl8pPr marL="3199600" algn="l" defTabSz="914173" rtl="0" eaLnBrk="1" latinLnBrk="0" hangingPunct="1">
        <a:defRPr sz="1900" kern="1200">
          <a:solidFill>
            <a:schemeClr val="tx1"/>
          </a:solidFill>
          <a:latin typeface="+mn-lt"/>
          <a:ea typeface="+mn-ea"/>
          <a:cs typeface="+mn-cs"/>
        </a:defRPr>
      </a:lvl8pPr>
      <a:lvl9pPr marL="3656683" algn="l" defTabSz="914173"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4384071"/>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Lst>
  <p:hf hdr="0" ftr="0" dt="0"/>
  <p:txStyles>
    <p:titleStyle>
      <a:lvl1pPr algn="ctr" defTabSz="609427" rtl="0" eaLnBrk="1" latinLnBrk="0" hangingPunct="1">
        <a:spcBef>
          <a:spcPct val="0"/>
        </a:spcBef>
        <a:buNone/>
        <a:defRPr sz="5900" kern="1200">
          <a:solidFill>
            <a:schemeClr val="tx1"/>
          </a:solidFill>
          <a:latin typeface="+mj-lt"/>
          <a:ea typeface="+mj-ea"/>
          <a:cs typeface="+mj-cs"/>
        </a:defRPr>
      </a:lvl1pPr>
    </p:titleStyle>
    <p:bodyStyle>
      <a:lvl1pPr marL="457071" indent="-457071" algn="l" defTabSz="609427" rtl="0" eaLnBrk="1" latinLnBrk="0" hangingPunct="1">
        <a:spcBef>
          <a:spcPct val="20000"/>
        </a:spcBef>
        <a:buFont typeface="Arial"/>
        <a:buChar char="•"/>
        <a:defRPr sz="4300" kern="1200">
          <a:solidFill>
            <a:schemeClr val="tx1"/>
          </a:solidFill>
          <a:latin typeface="+mn-lt"/>
          <a:ea typeface="+mn-ea"/>
          <a:cs typeface="+mn-cs"/>
        </a:defRPr>
      </a:lvl1pPr>
      <a:lvl2pPr marL="990334" indent="-380897" algn="l" defTabSz="609427" rtl="0" eaLnBrk="1" latinLnBrk="0" hangingPunct="1">
        <a:spcBef>
          <a:spcPct val="20000"/>
        </a:spcBef>
        <a:buFont typeface="Arial"/>
        <a:buChar char="–"/>
        <a:defRPr sz="3700" kern="1200">
          <a:solidFill>
            <a:schemeClr val="tx1"/>
          </a:solidFill>
          <a:latin typeface="+mn-lt"/>
          <a:ea typeface="+mn-ea"/>
          <a:cs typeface="+mn-cs"/>
        </a:defRPr>
      </a:lvl2pPr>
      <a:lvl3pPr marL="1523583" indent="-304712" algn="l" defTabSz="609427" rtl="0" eaLnBrk="1" latinLnBrk="0" hangingPunct="1">
        <a:spcBef>
          <a:spcPct val="20000"/>
        </a:spcBef>
        <a:buFont typeface="Arial"/>
        <a:buChar char="•"/>
        <a:defRPr sz="3200" kern="1200">
          <a:solidFill>
            <a:schemeClr val="tx1"/>
          </a:solidFill>
          <a:latin typeface="+mn-lt"/>
          <a:ea typeface="+mn-ea"/>
          <a:cs typeface="+mn-cs"/>
        </a:defRPr>
      </a:lvl3pPr>
      <a:lvl4pPr marL="2133013" indent="-304712" algn="l" defTabSz="609427" rtl="0" eaLnBrk="1" latinLnBrk="0" hangingPunct="1">
        <a:spcBef>
          <a:spcPct val="20000"/>
        </a:spcBef>
        <a:buFont typeface="Arial"/>
        <a:buChar char="–"/>
        <a:defRPr sz="2700" kern="1200">
          <a:solidFill>
            <a:schemeClr val="tx1"/>
          </a:solidFill>
          <a:latin typeface="+mn-lt"/>
          <a:ea typeface="+mn-ea"/>
          <a:cs typeface="+mn-cs"/>
        </a:defRPr>
      </a:lvl4pPr>
      <a:lvl5pPr marL="2742450" indent="-304712" algn="l" defTabSz="609427" rtl="0" eaLnBrk="1" latinLnBrk="0" hangingPunct="1">
        <a:spcBef>
          <a:spcPct val="20000"/>
        </a:spcBef>
        <a:buFont typeface="Arial"/>
        <a:buChar char="»"/>
        <a:defRPr sz="2700" kern="1200">
          <a:solidFill>
            <a:schemeClr val="tx1"/>
          </a:solidFill>
          <a:latin typeface="+mn-lt"/>
          <a:ea typeface="+mn-ea"/>
          <a:cs typeface="+mn-cs"/>
        </a:defRPr>
      </a:lvl5pPr>
      <a:lvl6pPr marL="3351876" indent="-304712" algn="l" defTabSz="609427" rtl="0" eaLnBrk="1" latinLnBrk="0" hangingPunct="1">
        <a:spcBef>
          <a:spcPct val="20000"/>
        </a:spcBef>
        <a:buFont typeface="Arial"/>
        <a:buChar char="•"/>
        <a:defRPr sz="2700" kern="1200">
          <a:solidFill>
            <a:schemeClr val="tx1"/>
          </a:solidFill>
          <a:latin typeface="+mn-lt"/>
          <a:ea typeface="+mn-ea"/>
          <a:cs typeface="+mn-cs"/>
        </a:defRPr>
      </a:lvl6pPr>
      <a:lvl7pPr marL="3961314" indent="-304712" algn="l" defTabSz="609427" rtl="0" eaLnBrk="1" latinLnBrk="0" hangingPunct="1">
        <a:spcBef>
          <a:spcPct val="20000"/>
        </a:spcBef>
        <a:buFont typeface="Arial"/>
        <a:buChar char="•"/>
        <a:defRPr sz="2700" kern="1200">
          <a:solidFill>
            <a:schemeClr val="tx1"/>
          </a:solidFill>
          <a:latin typeface="+mn-lt"/>
          <a:ea typeface="+mn-ea"/>
          <a:cs typeface="+mn-cs"/>
        </a:defRPr>
      </a:lvl7pPr>
      <a:lvl8pPr marL="4570746" indent="-304712" algn="l" defTabSz="609427" rtl="0" eaLnBrk="1" latinLnBrk="0" hangingPunct="1">
        <a:spcBef>
          <a:spcPct val="20000"/>
        </a:spcBef>
        <a:buFont typeface="Arial"/>
        <a:buChar char="•"/>
        <a:defRPr sz="2700" kern="1200">
          <a:solidFill>
            <a:schemeClr val="tx1"/>
          </a:solidFill>
          <a:latin typeface="+mn-lt"/>
          <a:ea typeface="+mn-ea"/>
          <a:cs typeface="+mn-cs"/>
        </a:defRPr>
      </a:lvl8pPr>
      <a:lvl9pPr marL="5180177" indent="-304712" algn="l" defTabSz="609427"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27" rtl="0" eaLnBrk="1" latinLnBrk="0" hangingPunct="1">
        <a:defRPr sz="2400" kern="1200">
          <a:solidFill>
            <a:schemeClr val="tx1"/>
          </a:solidFill>
          <a:latin typeface="+mn-lt"/>
          <a:ea typeface="+mn-ea"/>
          <a:cs typeface="+mn-cs"/>
        </a:defRPr>
      </a:lvl1pPr>
      <a:lvl2pPr marL="609427" algn="l" defTabSz="609427" rtl="0" eaLnBrk="1" latinLnBrk="0" hangingPunct="1">
        <a:defRPr sz="2400" kern="1200">
          <a:solidFill>
            <a:schemeClr val="tx1"/>
          </a:solidFill>
          <a:latin typeface="+mn-lt"/>
          <a:ea typeface="+mn-ea"/>
          <a:cs typeface="+mn-cs"/>
        </a:defRPr>
      </a:lvl2pPr>
      <a:lvl3pPr marL="1218870" algn="l" defTabSz="609427" rtl="0" eaLnBrk="1" latinLnBrk="0" hangingPunct="1">
        <a:defRPr sz="2400" kern="1200">
          <a:solidFill>
            <a:schemeClr val="tx1"/>
          </a:solidFill>
          <a:latin typeface="+mn-lt"/>
          <a:ea typeface="+mn-ea"/>
          <a:cs typeface="+mn-cs"/>
        </a:defRPr>
      </a:lvl3pPr>
      <a:lvl4pPr marL="1828301" algn="l" defTabSz="609427" rtl="0" eaLnBrk="1" latinLnBrk="0" hangingPunct="1">
        <a:defRPr sz="2400" kern="1200">
          <a:solidFill>
            <a:schemeClr val="tx1"/>
          </a:solidFill>
          <a:latin typeface="+mn-lt"/>
          <a:ea typeface="+mn-ea"/>
          <a:cs typeface="+mn-cs"/>
        </a:defRPr>
      </a:lvl4pPr>
      <a:lvl5pPr marL="2437738" algn="l" defTabSz="609427" rtl="0" eaLnBrk="1" latinLnBrk="0" hangingPunct="1">
        <a:defRPr sz="2400" kern="1200">
          <a:solidFill>
            <a:schemeClr val="tx1"/>
          </a:solidFill>
          <a:latin typeface="+mn-lt"/>
          <a:ea typeface="+mn-ea"/>
          <a:cs typeface="+mn-cs"/>
        </a:defRPr>
      </a:lvl5pPr>
      <a:lvl6pPr marL="3047164" algn="l" defTabSz="609427" rtl="0" eaLnBrk="1" latinLnBrk="0" hangingPunct="1">
        <a:defRPr sz="2400" kern="1200">
          <a:solidFill>
            <a:schemeClr val="tx1"/>
          </a:solidFill>
          <a:latin typeface="+mn-lt"/>
          <a:ea typeface="+mn-ea"/>
          <a:cs typeface="+mn-cs"/>
        </a:defRPr>
      </a:lvl6pPr>
      <a:lvl7pPr marL="3656591" algn="l" defTabSz="609427" rtl="0" eaLnBrk="1" latinLnBrk="0" hangingPunct="1">
        <a:defRPr sz="2400" kern="1200">
          <a:solidFill>
            <a:schemeClr val="tx1"/>
          </a:solidFill>
          <a:latin typeface="+mn-lt"/>
          <a:ea typeface="+mn-ea"/>
          <a:cs typeface="+mn-cs"/>
        </a:defRPr>
      </a:lvl7pPr>
      <a:lvl8pPr marL="4266027" algn="l" defTabSz="609427" rtl="0" eaLnBrk="1" latinLnBrk="0" hangingPunct="1">
        <a:defRPr sz="2400" kern="1200">
          <a:solidFill>
            <a:schemeClr val="tx1"/>
          </a:solidFill>
          <a:latin typeface="+mn-lt"/>
          <a:ea typeface="+mn-ea"/>
          <a:cs typeface="+mn-cs"/>
        </a:defRPr>
      </a:lvl8pPr>
      <a:lvl9pPr marL="4875459" algn="l" defTabSz="609427"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632553"/>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 id="2147483729" r:id="rId26"/>
    <p:sldLayoutId id="2147483730" r:id="rId27"/>
    <p:sldLayoutId id="2147483731" r:id="rId28"/>
    <p:sldLayoutId id="2147483732" r:id="rId29"/>
    <p:sldLayoutId id="2147483733" r:id="rId30"/>
    <p:sldLayoutId id="2147483734" r:id="rId31"/>
    <p:sldLayoutId id="2147483735" r:id="rId32"/>
    <p:sldLayoutId id="2147483736" r:id="rId33"/>
  </p:sldLayoutIdLst>
  <p:hf hdr="0" ftr="0" dt="0"/>
  <p:txStyles>
    <p:titleStyle>
      <a:lvl1pPr algn="ctr" defTabSz="609443" rtl="0" eaLnBrk="1" latinLnBrk="0" hangingPunct="1">
        <a:spcBef>
          <a:spcPct val="0"/>
        </a:spcBef>
        <a:buNone/>
        <a:defRPr sz="5900" kern="1200">
          <a:solidFill>
            <a:schemeClr val="tx1"/>
          </a:solidFill>
          <a:latin typeface="+mj-lt"/>
          <a:ea typeface="+mj-ea"/>
          <a:cs typeface="+mj-cs"/>
        </a:defRPr>
      </a:lvl1pPr>
    </p:titleStyle>
    <p:bodyStyle>
      <a:lvl1pPr marL="457083" indent="-457083" algn="l" defTabSz="609443" rtl="0" eaLnBrk="1" latinLnBrk="0" hangingPunct="1">
        <a:spcBef>
          <a:spcPct val="20000"/>
        </a:spcBef>
        <a:buFont typeface="Arial"/>
        <a:buChar char="•"/>
        <a:defRPr sz="4300" kern="1200">
          <a:solidFill>
            <a:schemeClr val="tx1"/>
          </a:solidFill>
          <a:latin typeface="+mn-lt"/>
          <a:ea typeface="+mn-ea"/>
          <a:cs typeface="+mn-cs"/>
        </a:defRPr>
      </a:lvl1pPr>
      <a:lvl2pPr marL="990358" indent="-380906" algn="l" defTabSz="609443" rtl="0" eaLnBrk="1" latinLnBrk="0" hangingPunct="1">
        <a:spcBef>
          <a:spcPct val="20000"/>
        </a:spcBef>
        <a:buFont typeface="Arial"/>
        <a:buChar char="–"/>
        <a:defRPr sz="3700" kern="1200">
          <a:solidFill>
            <a:schemeClr val="tx1"/>
          </a:solidFill>
          <a:latin typeface="+mn-lt"/>
          <a:ea typeface="+mn-ea"/>
          <a:cs typeface="+mn-cs"/>
        </a:defRPr>
      </a:lvl2pPr>
      <a:lvl3pPr marL="1523621" indent="-304720" algn="l" defTabSz="609443" rtl="0" eaLnBrk="1" latinLnBrk="0" hangingPunct="1">
        <a:spcBef>
          <a:spcPct val="20000"/>
        </a:spcBef>
        <a:buFont typeface="Arial"/>
        <a:buChar char="•"/>
        <a:defRPr sz="3200" kern="1200">
          <a:solidFill>
            <a:schemeClr val="tx1"/>
          </a:solidFill>
          <a:latin typeface="+mn-lt"/>
          <a:ea typeface="+mn-ea"/>
          <a:cs typeface="+mn-cs"/>
        </a:defRPr>
      </a:lvl3pPr>
      <a:lvl4pPr marL="2133067" indent="-304720" algn="l" defTabSz="609443" rtl="0" eaLnBrk="1" latinLnBrk="0" hangingPunct="1">
        <a:spcBef>
          <a:spcPct val="20000"/>
        </a:spcBef>
        <a:buFont typeface="Arial"/>
        <a:buChar char="–"/>
        <a:defRPr sz="2700" kern="1200">
          <a:solidFill>
            <a:schemeClr val="tx1"/>
          </a:solidFill>
          <a:latin typeface="+mn-lt"/>
          <a:ea typeface="+mn-ea"/>
          <a:cs typeface="+mn-cs"/>
        </a:defRPr>
      </a:lvl4pPr>
      <a:lvl5pPr marL="2742518" indent="-304720" algn="l" defTabSz="609443" rtl="0" eaLnBrk="1" latinLnBrk="0" hangingPunct="1">
        <a:spcBef>
          <a:spcPct val="20000"/>
        </a:spcBef>
        <a:buFont typeface="Arial"/>
        <a:buChar char="»"/>
        <a:defRPr sz="2700" kern="1200">
          <a:solidFill>
            <a:schemeClr val="tx1"/>
          </a:solidFill>
          <a:latin typeface="+mn-lt"/>
          <a:ea typeface="+mn-ea"/>
          <a:cs typeface="+mn-cs"/>
        </a:defRPr>
      </a:lvl5pPr>
      <a:lvl6pPr marL="3351960" indent="-304720"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413" indent="-304720"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60" indent="-304720"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306" indent="-304720" algn="l" defTabSz="609443"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43" rtl="0" eaLnBrk="1" latinLnBrk="0" hangingPunct="1">
        <a:defRPr sz="2400" kern="1200">
          <a:solidFill>
            <a:schemeClr val="tx1"/>
          </a:solidFill>
          <a:latin typeface="+mn-lt"/>
          <a:ea typeface="+mn-ea"/>
          <a:cs typeface="+mn-cs"/>
        </a:defRPr>
      </a:lvl1pPr>
      <a:lvl2pPr marL="609443" algn="l" defTabSz="609443" rtl="0" eaLnBrk="1" latinLnBrk="0" hangingPunct="1">
        <a:defRPr sz="2400" kern="1200">
          <a:solidFill>
            <a:schemeClr val="tx1"/>
          </a:solidFill>
          <a:latin typeface="+mn-lt"/>
          <a:ea typeface="+mn-ea"/>
          <a:cs typeface="+mn-cs"/>
        </a:defRPr>
      </a:lvl2pPr>
      <a:lvl3pPr marL="1218900" algn="l" defTabSz="609443" rtl="0" eaLnBrk="1" latinLnBrk="0" hangingPunct="1">
        <a:defRPr sz="2400" kern="1200">
          <a:solidFill>
            <a:schemeClr val="tx1"/>
          </a:solidFill>
          <a:latin typeface="+mn-lt"/>
          <a:ea typeface="+mn-ea"/>
          <a:cs typeface="+mn-cs"/>
        </a:defRPr>
      </a:lvl3pPr>
      <a:lvl4pPr marL="1828346" algn="l" defTabSz="609443" rtl="0" eaLnBrk="1" latinLnBrk="0" hangingPunct="1">
        <a:defRPr sz="2400" kern="1200">
          <a:solidFill>
            <a:schemeClr val="tx1"/>
          </a:solidFill>
          <a:latin typeface="+mn-lt"/>
          <a:ea typeface="+mn-ea"/>
          <a:cs typeface="+mn-cs"/>
        </a:defRPr>
      </a:lvl4pPr>
      <a:lvl5pPr marL="2437798" algn="l" defTabSz="609443" rtl="0" eaLnBrk="1" latinLnBrk="0" hangingPunct="1">
        <a:defRPr sz="2400" kern="1200">
          <a:solidFill>
            <a:schemeClr val="tx1"/>
          </a:solidFill>
          <a:latin typeface="+mn-lt"/>
          <a:ea typeface="+mn-ea"/>
          <a:cs typeface="+mn-cs"/>
        </a:defRPr>
      </a:lvl5pPr>
      <a:lvl6pPr marL="3047240" algn="l" defTabSz="609443" rtl="0" eaLnBrk="1" latinLnBrk="0" hangingPunct="1">
        <a:defRPr sz="2400" kern="1200">
          <a:solidFill>
            <a:schemeClr val="tx1"/>
          </a:solidFill>
          <a:latin typeface="+mn-lt"/>
          <a:ea typeface="+mn-ea"/>
          <a:cs typeface="+mn-cs"/>
        </a:defRPr>
      </a:lvl6pPr>
      <a:lvl7pPr marL="3656683" algn="l" defTabSz="609443" rtl="0" eaLnBrk="1" latinLnBrk="0" hangingPunct="1">
        <a:defRPr sz="2400" kern="1200">
          <a:solidFill>
            <a:schemeClr val="tx1"/>
          </a:solidFill>
          <a:latin typeface="+mn-lt"/>
          <a:ea typeface="+mn-ea"/>
          <a:cs typeface="+mn-cs"/>
        </a:defRPr>
      </a:lvl7pPr>
      <a:lvl8pPr marL="4266133" algn="l" defTabSz="609443" rtl="0" eaLnBrk="1" latinLnBrk="0" hangingPunct="1">
        <a:defRPr sz="2400" kern="1200">
          <a:solidFill>
            <a:schemeClr val="tx1"/>
          </a:solidFill>
          <a:latin typeface="+mn-lt"/>
          <a:ea typeface="+mn-ea"/>
          <a:cs typeface="+mn-cs"/>
        </a:defRPr>
      </a:lvl8pPr>
      <a:lvl9pPr marL="4875581" algn="l" defTabSz="609443"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6630246"/>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 id="2147483762" r:id="rId25"/>
    <p:sldLayoutId id="2147483763" r:id="rId26"/>
    <p:sldLayoutId id="2147483764" r:id="rId27"/>
    <p:sldLayoutId id="2147483765" r:id="rId28"/>
    <p:sldLayoutId id="2147483766" r:id="rId29"/>
    <p:sldLayoutId id="2147483767" r:id="rId30"/>
    <p:sldLayoutId id="2147483768" r:id="rId31"/>
    <p:sldLayoutId id="2147483769" r:id="rId32"/>
    <p:sldLayoutId id="2147483770" r:id="rId33"/>
  </p:sldLayoutIdLst>
  <p:hf hdr="0" ftr="0" dt="0"/>
  <p:txStyles>
    <p:titleStyle>
      <a:lvl1pPr algn="ctr" defTabSz="609475" rtl="0" eaLnBrk="1" latinLnBrk="0" hangingPunct="1">
        <a:spcBef>
          <a:spcPct val="0"/>
        </a:spcBef>
        <a:buNone/>
        <a:defRPr sz="5900" kern="1200">
          <a:solidFill>
            <a:schemeClr val="tx1"/>
          </a:solidFill>
          <a:latin typeface="+mj-lt"/>
          <a:ea typeface="+mj-ea"/>
          <a:cs typeface="+mj-cs"/>
        </a:defRPr>
      </a:lvl1pPr>
    </p:titleStyle>
    <p:bodyStyle>
      <a:lvl1pPr marL="457107" indent="-457107" algn="l" defTabSz="609475" rtl="0" eaLnBrk="1" latinLnBrk="0" hangingPunct="1">
        <a:spcBef>
          <a:spcPct val="20000"/>
        </a:spcBef>
        <a:buFont typeface="Arial"/>
        <a:buChar char="•"/>
        <a:defRPr sz="4300" kern="1200">
          <a:solidFill>
            <a:schemeClr val="tx1"/>
          </a:solidFill>
          <a:latin typeface="+mn-lt"/>
          <a:ea typeface="+mn-ea"/>
          <a:cs typeface="+mn-cs"/>
        </a:defRPr>
      </a:lvl1pPr>
      <a:lvl2pPr marL="990406" indent="-380925" algn="l" defTabSz="609475" rtl="0" eaLnBrk="1" latinLnBrk="0" hangingPunct="1">
        <a:spcBef>
          <a:spcPct val="20000"/>
        </a:spcBef>
        <a:buFont typeface="Arial"/>
        <a:buChar char="–"/>
        <a:defRPr sz="3700" kern="1200">
          <a:solidFill>
            <a:schemeClr val="tx1"/>
          </a:solidFill>
          <a:latin typeface="+mn-lt"/>
          <a:ea typeface="+mn-ea"/>
          <a:cs typeface="+mn-cs"/>
        </a:defRPr>
      </a:lvl2pPr>
      <a:lvl3pPr marL="1523697" indent="-304736" algn="l" defTabSz="609475" rtl="0" eaLnBrk="1" latinLnBrk="0" hangingPunct="1">
        <a:spcBef>
          <a:spcPct val="20000"/>
        </a:spcBef>
        <a:buFont typeface="Arial"/>
        <a:buChar char="•"/>
        <a:defRPr sz="3200" kern="1200">
          <a:solidFill>
            <a:schemeClr val="tx1"/>
          </a:solidFill>
          <a:latin typeface="+mn-lt"/>
          <a:ea typeface="+mn-ea"/>
          <a:cs typeface="+mn-cs"/>
        </a:defRPr>
      </a:lvl3pPr>
      <a:lvl4pPr marL="2133173" indent="-304736" algn="l" defTabSz="609475" rtl="0" eaLnBrk="1" latinLnBrk="0" hangingPunct="1">
        <a:spcBef>
          <a:spcPct val="20000"/>
        </a:spcBef>
        <a:buFont typeface="Arial"/>
        <a:buChar char="–"/>
        <a:defRPr sz="2700" kern="1200">
          <a:solidFill>
            <a:schemeClr val="tx1"/>
          </a:solidFill>
          <a:latin typeface="+mn-lt"/>
          <a:ea typeface="+mn-ea"/>
          <a:cs typeface="+mn-cs"/>
        </a:defRPr>
      </a:lvl4pPr>
      <a:lvl5pPr marL="2742654" indent="-304736" algn="l" defTabSz="609475" rtl="0" eaLnBrk="1" latinLnBrk="0" hangingPunct="1">
        <a:spcBef>
          <a:spcPct val="20000"/>
        </a:spcBef>
        <a:buFont typeface="Arial"/>
        <a:buChar char="»"/>
        <a:defRPr sz="2700" kern="1200">
          <a:solidFill>
            <a:schemeClr val="tx1"/>
          </a:solidFill>
          <a:latin typeface="+mn-lt"/>
          <a:ea typeface="+mn-ea"/>
          <a:cs typeface="+mn-cs"/>
        </a:defRPr>
      </a:lvl5pPr>
      <a:lvl6pPr marL="3352128" indent="-304736" algn="l" defTabSz="609475" rtl="0" eaLnBrk="1" latinLnBrk="0" hangingPunct="1">
        <a:spcBef>
          <a:spcPct val="20000"/>
        </a:spcBef>
        <a:buFont typeface="Arial"/>
        <a:buChar char="•"/>
        <a:defRPr sz="2700" kern="1200">
          <a:solidFill>
            <a:schemeClr val="tx1"/>
          </a:solidFill>
          <a:latin typeface="+mn-lt"/>
          <a:ea typeface="+mn-ea"/>
          <a:cs typeface="+mn-cs"/>
        </a:defRPr>
      </a:lvl6pPr>
      <a:lvl7pPr marL="3961610" indent="-304736" algn="l" defTabSz="609475" rtl="0" eaLnBrk="1" latinLnBrk="0" hangingPunct="1">
        <a:spcBef>
          <a:spcPct val="20000"/>
        </a:spcBef>
        <a:buFont typeface="Arial"/>
        <a:buChar char="•"/>
        <a:defRPr sz="2700" kern="1200">
          <a:solidFill>
            <a:schemeClr val="tx1"/>
          </a:solidFill>
          <a:latin typeface="+mn-lt"/>
          <a:ea typeface="+mn-ea"/>
          <a:cs typeface="+mn-cs"/>
        </a:defRPr>
      </a:lvl7pPr>
      <a:lvl8pPr marL="4571088" indent="-304736" algn="l" defTabSz="609475" rtl="0" eaLnBrk="1" latinLnBrk="0" hangingPunct="1">
        <a:spcBef>
          <a:spcPct val="20000"/>
        </a:spcBef>
        <a:buFont typeface="Arial"/>
        <a:buChar char="•"/>
        <a:defRPr sz="2700" kern="1200">
          <a:solidFill>
            <a:schemeClr val="tx1"/>
          </a:solidFill>
          <a:latin typeface="+mn-lt"/>
          <a:ea typeface="+mn-ea"/>
          <a:cs typeface="+mn-cs"/>
        </a:defRPr>
      </a:lvl8pPr>
      <a:lvl9pPr marL="5180565" indent="-304736" algn="l" defTabSz="609475"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75" rtl="0" eaLnBrk="1" latinLnBrk="0" hangingPunct="1">
        <a:defRPr sz="2400" kern="1200">
          <a:solidFill>
            <a:schemeClr val="tx1"/>
          </a:solidFill>
          <a:latin typeface="+mn-lt"/>
          <a:ea typeface="+mn-ea"/>
          <a:cs typeface="+mn-cs"/>
        </a:defRPr>
      </a:lvl1pPr>
      <a:lvl2pPr marL="609475" algn="l" defTabSz="609475" rtl="0" eaLnBrk="1" latinLnBrk="0" hangingPunct="1">
        <a:defRPr sz="2400" kern="1200">
          <a:solidFill>
            <a:schemeClr val="tx1"/>
          </a:solidFill>
          <a:latin typeface="+mn-lt"/>
          <a:ea typeface="+mn-ea"/>
          <a:cs typeface="+mn-cs"/>
        </a:defRPr>
      </a:lvl2pPr>
      <a:lvl3pPr marL="1218960" algn="l" defTabSz="609475" rtl="0" eaLnBrk="1" latinLnBrk="0" hangingPunct="1">
        <a:defRPr sz="2400" kern="1200">
          <a:solidFill>
            <a:schemeClr val="tx1"/>
          </a:solidFill>
          <a:latin typeface="+mn-lt"/>
          <a:ea typeface="+mn-ea"/>
          <a:cs typeface="+mn-cs"/>
        </a:defRPr>
      </a:lvl3pPr>
      <a:lvl4pPr marL="1828437" algn="l" defTabSz="609475" rtl="0" eaLnBrk="1" latinLnBrk="0" hangingPunct="1">
        <a:defRPr sz="2400" kern="1200">
          <a:solidFill>
            <a:schemeClr val="tx1"/>
          </a:solidFill>
          <a:latin typeface="+mn-lt"/>
          <a:ea typeface="+mn-ea"/>
          <a:cs typeface="+mn-cs"/>
        </a:defRPr>
      </a:lvl4pPr>
      <a:lvl5pPr marL="2437918" algn="l" defTabSz="609475" rtl="0" eaLnBrk="1" latinLnBrk="0" hangingPunct="1">
        <a:defRPr sz="2400" kern="1200">
          <a:solidFill>
            <a:schemeClr val="tx1"/>
          </a:solidFill>
          <a:latin typeface="+mn-lt"/>
          <a:ea typeface="+mn-ea"/>
          <a:cs typeface="+mn-cs"/>
        </a:defRPr>
      </a:lvl5pPr>
      <a:lvl6pPr marL="3047392" algn="l" defTabSz="609475" rtl="0" eaLnBrk="1" latinLnBrk="0" hangingPunct="1">
        <a:defRPr sz="2400" kern="1200">
          <a:solidFill>
            <a:schemeClr val="tx1"/>
          </a:solidFill>
          <a:latin typeface="+mn-lt"/>
          <a:ea typeface="+mn-ea"/>
          <a:cs typeface="+mn-cs"/>
        </a:defRPr>
      </a:lvl6pPr>
      <a:lvl7pPr marL="3656867" algn="l" defTabSz="609475" rtl="0" eaLnBrk="1" latinLnBrk="0" hangingPunct="1">
        <a:defRPr sz="2400" kern="1200">
          <a:solidFill>
            <a:schemeClr val="tx1"/>
          </a:solidFill>
          <a:latin typeface="+mn-lt"/>
          <a:ea typeface="+mn-ea"/>
          <a:cs typeface="+mn-cs"/>
        </a:defRPr>
      </a:lvl7pPr>
      <a:lvl8pPr marL="4266347" algn="l" defTabSz="609475" rtl="0" eaLnBrk="1" latinLnBrk="0" hangingPunct="1">
        <a:defRPr sz="2400" kern="1200">
          <a:solidFill>
            <a:schemeClr val="tx1"/>
          </a:solidFill>
          <a:latin typeface="+mn-lt"/>
          <a:ea typeface="+mn-ea"/>
          <a:cs typeface="+mn-cs"/>
        </a:defRPr>
      </a:lvl8pPr>
      <a:lvl9pPr marL="4875825" algn="l" defTabSz="609475"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4655209"/>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 id="2147483795" r:id="rId24"/>
    <p:sldLayoutId id="2147483796" r:id="rId25"/>
    <p:sldLayoutId id="2147483797" r:id="rId26"/>
    <p:sldLayoutId id="2147483798" r:id="rId27"/>
    <p:sldLayoutId id="2147483799" r:id="rId28"/>
    <p:sldLayoutId id="2147483800" r:id="rId29"/>
    <p:sldLayoutId id="2147483801" r:id="rId30"/>
    <p:sldLayoutId id="2147483802" r:id="rId31"/>
    <p:sldLayoutId id="2147483803" r:id="rId32"/>
    <p:sldLayoutId id="2147483804" r:id="rId33"/>
  </p:sldLayoutIdLst>
  <p:hf hdr="0" ftr="0" dt="0"/>
  <p:txStyles>
    <p:titleStyle>
      <a:lvl1pPr algn="ctr" defTabSz="609523" rtl="0" fontAlgn="base">
        <a:spcBef>
          <a:spcPct val="0"/>
        </a:spcBef>
        <a:spcAft>
          <a:spcPct val="0"/>
        </a:spcAft>
        <a:defRPr sz="5900" kern="1200">
          <a:solidFill>
            <a:schemeClr val="tx1"/>
          </a:solidFill>
          <a:latin typeface="+mj-lt"/>
          <a:ea typeface="+mj-ea"/>
          <a:cs typeface="+mj-cs"/>
        </a:defRPr>
      </a:lvl1pPr>
      <a:lvl2pPr algn="ctr" defTabSz="609523" rtl="0" fontAlgn="base">
        <a:spcBef>
          <a:spcPct val="0"/>
        </a:spcBef>
        <a:spcAft>
          <a:spcPct val="0"/>
        </a:spcAft>
        <a:defRPr sz="5900">
          <a:solidFill>
            <a:schemeClr val="tx1"/>
          </a:solidFill>
          <a:latin typeface="Arial" charset="0"/>
        </a:defRPr>
      </a:lvl2pPr>
      <a:lvl3pPr algn="ctr" defTabSz="609523" rtl="0" fontAlgn="base">
        <a:spcBef>
          <a:spcPct val="0"/>
        </a:spcBef>
        <a:spcAft>
          <a:spcPct val="0"/>
        </a:spcAft>
        <a:defRPr sz="5900">
          <a:solidFill>
            <a:schemeClr val="tx1"/>
          </a:solidFill>
          <a:latin typeface="Arial" charset="0"/>
        </a:defRPr>
      </a:lvl3pPr>
      <a:lvl4pPr algn="ctr" defTabSz="609523" rtl="0" fontAlgn="base">
        <a:spcBef>
          <a:spcPct val="0"/>
        </a:spcBef>
        <a:spcAft>
          <a:spcPct val="0"/>
        </a:spcAft>
        <a:defRPr sz="5900">
          <a:solidFill>
            <a:schemeClr val="tx1"/>
          </a:solidFill>
          <a:latin typeface="Arial" charset="0"/>
        </a:defRPr>
      </a:lvl4pPr>
      <a:lvl5pPr algn="ctr" defTabSz="609523" rtl="0" fontAlgn="base">
        <a:spcBef>
          <a:spcPct val="0"/>
        </a:spcBef>
        <a:spcAft>
          <a:spcPct val="0"/>
        </a:spcAft>
        <a:defRPr sz="5900">
          <a:solidFill>
            <a:schemeClr val="tx1"/>
          </a:solidFill>
          <a:latin typeface="Arial" charset="0"/>
        </a:defRPr>
      </a:lvl5pPr>
      <a:lvl6pPr marL="609523" algn="ctr" defTabSz="609523" rtl="0" fontAlgn="base">
        <a:spcBef>
          <a:spcPct val="0"/>
        </a:spcBef>
        <a:spcAft>
          <a:spcPct val="0"/>
        </a:spcAft>
        <a:defRPr sz="5900">
          <a:solidFill>
            <a:schemeClr val="tx1"/>
          </a:solidFill>
          <a:latin typeface="Arial" charset="0"/>
        </a:defRPr>
      </a:lvl6pPr>
      <a:lvl7pPr marL="1219050" algn="ctr" defTabSz="609523" rtl="0" fontAlgn="base">
        <a:spcBef>
          <a:spcPct val="0"/>
        </a:spcBef>
        <a:spcAft>
          <a:spcPct val="0"/>
        </a:spcAft>
        <a:defRPr sz="5900">
          <a:solidFill>
            <a:schemeClr val="tx1"/>
          </a:solidFill>
          <a:latin typeface="Arial" charset="0"/>
        </a:defRPr>
      </a:lvl7pPr>
      <a:lvl8pPr marL="1828573" algn="ctr" defTabSz="609523" rtl="0" fontAlgn="base">
        <a:spcBef>
          <a:spcPct val="0"/>
        </a:spcBef>
        <a:spcAft>
          <a:spcPct val="0"/>
        </a:spcAft>
        <a:defRPr sz="5900">
          <a:solidFill>
            <a:schemeClr val="tx1"/>
          </a:solidFill>
          <a:latin typeface="Arial" charset="0"/>
        </a:defRPr>
      </a:lvl8pPr>
      <a:lvl9pPr marL="2438098" algn="ctr" defTabSz="609523" rtl="0" fontAlgn="base">
        <a:spcBef>
          <a:spcPct val="0"/>
        </a:spcBef>
        <a:spcAft>
          <a:spcPct val="0"/>
        </a:spcAft>
        <a:defRPr sz="5900">
          <a:solidFill>
            <a:schemeClr val="tx1"/>
          </a:solidFill>
          <a:latin typeface="Arial" charset="0"/>
        </a:defRPr>
      </a:lvl9pPr>
    </p:titleStyle>
    <p:bodyStyle>
      <a:lvl1pPr marL="457143" indent="-457143" algn="l" defTabSz="609523" rtl="0" fontAlgn="base">
        <a:spcBef>
          <a:spcPct val="20000"/>
        </a:spcBef>
        <a:spcAft>
          <a:spcPct val="0"/>
        </a:spcAft>
        <a:buFont typeface="Arial" charset="0"/>
        <a:buChar char="•"/>
        <a:defRPr sz="4300" kern="1200">
          <a:solidFill>
            <a:schemeClr val="tx1"/>
          </a:solidFill>
          <a:latin typeface="+mn-lt"/>
          <a:ea typeface="+mn-ea"/>
          <a:cs typeface="+mn-cs"/>
        </a:defRPr>
      </a:lvl1pPr>
      <a:lvl2pPr marL="990478" indent="-380953" algn="l" defTabSz="609523" rtl="0" fontAlgn="base">
        <a:spcBef>
          <a:spcPct val="20000"/>
        </a:spcBef>
        <a:spcAft>
          <a:spcPct val="0"/>
        </a:spcAft>
        <a:buFont typeface="Arial" charset="0"/>
        <a:buChar char="–"/>
        <a:defRPr sz="3700" kern="1200">
          <a:solidFill>
            <a:schemeClr val="tx1"/>
          </a:solidFill>
          <a:latin typeface="+mn-lt"/>
          <a:ea typeface="+mn-ea"/>
          <a:cs typeface="+mn-cs"/>
        </a:defRPr>
      </a:lvl2pPr>
      <a:lvl3pPr marL="1523811" indent="-304760" algn="l" defTabSz="609523" rtl="0" fontAlgn="base">
        <a:spcBef>
          <a:spcPct val="20000"/>
        </a:spcBef>
        <a:spcAft>
          <a:spcPct val="0"/>
        </a:spcAft>
        <a:buFont typeface="Arial" charset="0"/>
        <a:buChar char="•"/>
        <a:defRPr sz="3200" kern="1200">
          <a:solidFill>
            <a:schemeClr val="tx1"/>
          </a:solidFill>
          <a:latin typeface="+mn-lt"/>
          <a:ea typeface="+mn-ea"/>
          <a:cs typeface="+mn-cs"/>
        </a:defRPr>
      </a:lvl3pPr>
      <a:lvl4pPr marL="2133333" indent="-304760" algn="l" defTabSz="609523" rtl="0" fontAlgn="base">
        <a:spcBef>
          <a:spcPct val="20000"/>
        </a:spcBef>
        <a:spcAft>
          <a:spcPct val="0"/>
        </a:spcAft>
        <a:buFont typeface="Arial" charset="0"/>
        <a:buChar char="–"/>
        <a:defRPr sz="2700" kern="1200">
          <a:solidFill>
            <a:schemeClr val="tx1"/>
          </a:solidFill>
          <a:latin typeface="+mn-lt"/>
          <a:ea typeface="+mn-ea"/>
          <a:cs typeface="+mn-cs"/>
        </a:defRPr>
      </a:lvl4pPr>
      <a:lvl5pPr marL="2742858" indent="-304760" algn="l" defTabSz="609523" rtl="0" fontAlgn="base">
        <a:spcBef>
          <a:spcPct val="20000"/>
        </a:spcBef>
        <a:spcAft>
          <a:spcPct val="0"/>
        </a:spcAft>
        <a:buFont typeface="Arial" charset="0"/>
        <a:buChar char="»"/>
        <a:defRPr sz="2700" kern="1200">
          <a:solidFill>
            <a:schemeClr val="tx1"/>
          </a:solidFill>
          <a:latin typeface="+mn-lt"/>
          <a:ea typeface="+mn-ea"/>
          <a:cs typeface="+mn-cs"/>
        </a:defRPr>
      </a:lvl5pPr>
      <a:lvl6pPr marL="3352380" indent="-304760" algn="l" defTabSz="609523" rtl="0" eaLnBrk="1" latinLnBrk="0" hangingPunct="1">
        <a:spcBef>
          <a:spcPct val="20000"/>
        </a:spcBef>
        <a:buFont typeface="Arial"/>
        <a:buChar char="•"/>
        <a:defRPr sz="2700" kern="1200">
          <a:solidFill>
            <a:schemeClr val="tx1"/>
          </a:solidFill>
          <a:latin typeface="+mn-lt"/>
          <a:ea typeface="+mn-ea"/>
          <a:cs typeface="+mn-cs"/>
        </a:defRPr>
      </a:lvl6pPr>
      <a:lvl7pPr marL="3961906" indent="-304760" algn="l" defTabSz="609523" rtl="0" eaLnBrk="1" latinLnBrk="0" hangingPunct="1">
        <a:spcBef>
          <a:spcPct val="20000"/>
        </a:spcBef>
        <a:buFont typeface="Arial"/>
        <a:buChar char="•"/>
        <a:defRPr sz="2700" kern="1200">
          <a:solidFill>
            <a:schemeClr val="tx1"/>
          </a:solidFill>
          <a:latin typeface="+mn-lt"/>
          <a:ea typeface="+mn-ea"/>
          <a:cs typeface="+mn-cs"/>
        </a:defRPr>
      </a:lvl7pPr>
      <a:lvl8pPr marL="4571430" indent="-304760" algn="l" defTabSz="609523" rtl="0" eaLnBrk="1" latinLnBrk="0" hangingPunct="1">
        <a:spcBef>
          <a:spcPct val="20000"/>
        </a:spcBef>
        <a:buFont typeface="Arial"/>
        <a:buChar char="•"/>
        <a:defRPr sz="2700" kern="1200">
          <a:solidFill>
            <a:schemeClr val="tx1"/>
          </a:solidFill>
          <a:latin typeface="+mn-lt"/>
          <a:ea typeface="+mn-ea"/>
          <a:cs typeface="+mn-cs"/>
        </a:defRPr>
      </a:lvl8pPr>
      <a:lvl9pPr marL="5180953" indent="-304760" algn="l" defTabSz="609523"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523" rtl="0" eaLnBrk="1" latinLnBrk="0" hangingPunct="1">
        <a:defRPr sz="2400" kern="1200">
          <a:solidFill>
            <a:schemeClr val="tx1"/>
          </a:solidFill>
          <a:latin typeface="+mn-lt"/>
          <a:ea typeface="+mn-ea"/>
          <a:cs typeface="+mn-cs"/>
        </a:defRPr>
      </a:lvl1pPr>
      <a:lvl2pPr marL="609523" algn="l" defTabSz="609523" rtl="0" eaLnBrk="1" latinLnBrk="0" hangingPunct="1">
        <a:defRPr sz="2400" kern="1200">
          <a:solidFill>
            <a:schemeClr val="tx1"/>
          </a:solidFill>
          <a:latin typeface="+mn-lt"/>
          <a:ea typeface="+mn-ea"/>
          <a:cs typeface="+mn-cs"/>
        </a:defRPr>
      </a:lvl2pPr>
      <a:lvl3pPr marL="1219050" algn="l" defTabSz="609523" rtl="0" eaLnBrk="1" latinLnBrk="0" hangingPunct="1">
        <a:defRPr sz="2400" kern="1200">
          <a:solidFill>
            <a:schemeClr val="tx1"/>
          </a:solidFill>
          <a:latin typeface="+mn-lt"/>
          <a:ea typeface="+mn-ea"/>
          <a:cs typeface="+mn-cs"/>
        </a:defRPr>
      </a:lvl3pPr>
      <a:lvl4pPr marL="1828573" algn="l" defTabSz="609523" rtl="0" eaLnBrk="1" latinLnBrk="0" hangingPunct="1">
        <a:defRPr sz="2400" kern="1200">
          <a:solidFill>
            <a:schemeClr val="tx1"/>
          </a:solidFill>
          <a:latin typeface="+mn-lt"/>
          <a:ea typeface="+mn-ea"/>
          <a:cs typeface="+mn-cs"/>
        </a:defRPr>
      </a:lvl4pPr>
      <a:lvl5pPr marL="2438098" algn="l" defTabSz="609523" rtl="0" eaLnBrk="1" latinLnBrk="0" hangingPunct="1">
        <a:defRPr sz="2400" kern="1200">
          <a:solidFill>
            <a:schemeClr val="tx1"/>
          </a:solidFill>
          <a:latin typeface="+mn-lt"/>
          <a:ea typeface="+mn-ea"/>
          <a:cs typeface="+mn-cs"/>
        </a:defRPr>
      </a:lvl5pPr>
      <a:lvl6pPr marL="3047620" algn="l" defTabSz="609523" rtl="0" eaLnBrk="1" latinLnBrk="0" hangingPunct="1">
        <a:defRPr sz="2400" kern="1200">
          <a:solidFill>
            <a:schemeClr val="tx1"/>
          </a:solidFill>
          <a:latin typeface="+mn-lt"/>
          <a:ea typeface="+mn-ea"/>
          <a:cs typeface="+mn-cs"/>
        </a:defRPr>
      </a:lvl6pPr>
      <a:lvl7pPr marL="3657143" algn="l" defTabSz="609523" rtl="0" eaLnBrk="1" latinLnBrk="0" hangingPunct="1">
        <a:defRPr sz="2400" kern="1200">
          <a:solidFill>
            <a:schemeClr val="tx1"/>
          </a:solidFill>
          <a:latin typeface="+mn-lt"/>
          <a:ea typeface="+mn-ea"/>
          <a:cs typeface="+mn-cs"/>
        </a:defRPr>
      </a:lvl7pPr>
      <a:lvl8pPr marL="4266667" algn="l" defTabSz="609523" rtl="0" eaLnBrk="1" latinLnBrk="0" hangingPunct="1">
        <a:defRPr sz="2400" kern="1200">
          <a:solidFill>
            <a:schemeClr val="tx1"/>
          </a:solidFill>
          <a:latin typeface="+mn-lt"/>
          <a:ea typeface="+mn-ea"/>
          <a:cs typeface="+mn-cs"/>
        </a:defRPr>
      </a:lvl8pPr>
      <a:lvl9pPr marL="4876191" algn="l" defTabSz="609523"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1243422"/>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820" r:id="rId15"/>
    <p:sldLayoutId id="2147483821" r:id="rId16"/>
    <p:sldLayoutId id="2147483822" r:id="rId17"/>
    <p:sldLayoutId id="2147483823" r:id="rId18"/>
    <p:sldLayoutId id="2147483824" r:id="rId19"/>
    <p:sldLayoutId id="2147483825" r:id="rId20"/>
    <p:sldLayoutId id="2147483826" r:id="rId21"/>
    <p:sldLayoutId id="2147483827" r:id="rId22"/>
    <p:sldLayoutId id="2147483828" r:id="rId23"/>
    <p:sldLayoutId id="2147483829" r:id="rId24"/>
    <p:sldLayoutId id="2147483830" r:id="rId25"/>
    <p:sldLayoutId id="2147483831" r:id="rId26"/>
    <p:sldLayoutId id="2147483832" r:id="rId27"/>
    <p:sldLayoutId id="2147483833" r:id="rId28"/>
    <p:sldLayoutId id="2147483834" r:id="rId29"/>
    <p:sldLayoutId id="2147483835" r:id="rId30"/>
    <p:sldLayoutId id="2147483836" r:id="rId31"/>
    <p:sldLayoutId id="2147483837" r:id="rId32"/>
    <p:sldLayoutId id="2147483838" r:id="rId33"/>
  </p:sldLayoutIdLst>
  <p:hf hdr="0" ftr="0" dt="0"/>
  <p:txStyles>
    <p:titleStyle>
      <a:lvl1pPr algn="ctr" defTabSz="609585" rtl="0" fontAlgn="base">
        <a:spcBef>
          <a:spcPct val="0"/>
        </a:spcBef>
        <a:spcAft>
          <a:spcPct val="0"/>
        </a:spcAft>
        <a:defRPr sz="5900" kern="1200">
          <a:solidFill>
            <a:schemeClr val="tx1"/>
          </a:solidFill>
          <a:latin typeface="+mj-lt"/>
          <a:ea typeface="+mj-ea"/>
          <a:cs typeface="+mj-cs"/>
        </a:defRPr>
      </a:lvl1pPr>
      <a:lvl2pPr algn="ctr" defTabSz="609585" rtl="0" fontAlgn="base">
        <a:spcBef>
          <a:spcPct val="0"/>
        </a:spcBef>
        <a:spcAft>
          <a:spcPct val="0"/>
        </a:spcAft>
        <a:defRPr sz="5900">
          <a:solidFill>
            <a:schemeClr val="tx1"/>
          </a:solidFill>
          <a:latin typeface="Arial" charset="0"/>
        </a:defRPr>
      </a:lvl2pPr>
      <a:lvl3pPr algn="ctr" defTabSz="609585" rtl="0" fontAlgn="base">
        <a:spcBef>
          <a:spcPct val="0"/>
        </a:spcBef>
        <a:spcAft>
          <a:spcPct val="0"/>
        </a:spcAft>
        <a:defRPr sz="5900">
          <a:solidFill>
            <a:schemeClr val="tx1"/>
          </a:solidFill>
          <a:latin typeface="Arial" charset="0"/>
        </a:defRPr>
      </a:lvl3pPr>
      <a:lvl4pPr algn="ctr" defTabSz="609585" rtl="0" fontAlgn="base">
        <a:spcBef>
          <a:spcPct val="0"/>
        </a:spcBef>
        <a:spcAft>
          <a:spcPct val="0"/>
        </a:spcAft>
        <a:defRPr sz="5900">
          <a:solidFill>
            <a:schemeClr val="tx1"/>
          </a:solidFill>
          <a:latin typeface="Arial" charset="0"/>
        </a:defRPr>
      </a:lvl4pPr>
      <a:lvl5pPr algn="ctr" defTabSz="609585" rtl="0" fontAlgn="base">
        <a:spcBef>
          <a:spcPct val="0"/>
        </a:spcBef>
        <a:spcAft>
          <a:spcPct val="0"/>
        </a:spcAft>
        <a:defRPr sz="5900">
          <a:solidFill>
            <a:schemeClr val="tx1"/>
          </a:solidFill>
          <a:latin typeface="Arial" charset="0"/>
        </a:defRPr>
      </a:lvl5pPr>
      <a:lvl6pPr marL="609585" algn="ctr" defTabSz="609585" rtl="0" fontAlgn="base">
        <a:spcBef>
          <a:spcPct val="0"/>
        </a:spcBef>
        <a:spcAft>
          <a:spcPct val="0"/>
        </a:spcAft>
        <a:defRPr sz="5900">
          <a:solidFill>
            <a:schemeClr val="tx1"/>
          </a:solidFill>
          <a:latin typeface="Arial" charset="0"/>
        </a:defRPr>
      </a:lvl6pPr>
      <a:lvl7pPr marL="1219170" algn="ctr" defTabSz="609585" rtl="0" fontAlgn="base">
        <a:spcBef>
          <a:spcPct val="0"/>
        </a:spcBef>
        <a:spcAft>
          <a:spcPct val="0"/>
        </a:spcAft>
        <a:defRPr sz="5900">
          <a:solidFill>
            <a:schemeClr val="tx1"/>
          </a:solidFill>
          <a:latin typeface="Arial" charset="0"/>
        </a:defRPr>
      </a:lvl7pPr>
      <a:lvl8pPr marL="1828754" algn="ctr" defTabSz="609585" rtl="0" fontAlgn="base">
        <a:spcBef>
          <a:spcPct val="0"/>
        </a:spcBef>
        <a:spcAft>
          <a:spcPct val="0"/>
        </a:spcAft>
        <a:defRPr sz="5900">
          <a:solidFill>
            <a:schemeClr val="tx1"/>
          </a:solidFill>
          <a:latin typeface="Arial" charset="0"/>
        </a:defRPr>
      </a:lvl8pPr>
      <a:lvl9pPr marL="2438339" algn="ctr" defTabSz="609585" rtl="0" fontAlgn="base">
        <a:spcBef>
          <a:spcPct val="0"/>
        </a:spcBef>
        <a:spcAft>
          <a:spcPct val="0"/>
        </a:spcAft>
        <a:defRPr sz="5900">
          <a:solidFill>
            <a:schemeClr val="tx1"/>
          </a:solidFill>
          <a:latin typeface="Arial" charset="0"/>
        </a:defRPr>
      </a:lvl9pPr>
    </p:titleStyle>
    <p:bodyStyle>
      <a:lvl1pPr marL="457189" indent="-457189" algn="l" defTabSz="609585" rtl="0" fontAlgn="base">
        <a:spcBef>
          <a:spcPct val="20000"/>
        </a:spcBef>
        <a:spcAft>
          <a:spcPct val="0"/>
        </a:spcAft>
        <a:buFont typeface="Arial" charset="0"/>
        <a:buChar char="•"/>
        <a:defRPr sz="4300" kern="1200">
          <a:solidFill>
            <a:schemeClr val="tx1"/>
          </a:solidFill>
          <a:latin typeface="+mn-lt"/>
          <a:ea typeface="+mn-ea"/>
          <a:cs typeface="+mn-cs"/>
        </a:defRPr>
      </a:lvl1pPr>
      <a:lvl2pPr marL="990575" indent="-380990" algn="l" defTabSz="609585" rtl="0" fontAlgn="base">
        <a:spcBef>
          <a:spcPct val="20000"/>
        </a:spcBef>
        <a:spcAft>
          <a:spcPct val="0"/>
        </a:spcAft>
        <a:buFont typeface="Arial" charset="0"/>
        <a:buChar char="–"/>
        <a:defRPr sz="3700" kern="1200">
          <a:solidFill>
            <a:schemeClr val="tx1"/>
          </a:solidFill>
          <a:latin typeface="+mn-lt"/>
          <a:ea typeface="+mn-ea"/>
          <a:cs typeface="+mn-cs"/>
        </a:defRPr>
      </a:lvl2pPr>
      <a:lvl3pPr marL="1523962" indent="-304792" algn="l" defTabSz="609585" rtl="0" fontAlgn="base">
        <a:spcBef>
          <a:spcPct val="20000"/>
        </a:spcBef>
        <a:spcAft>
          <a:spcPct val="0"/>
        </a:spcAft>
        <a:buFont typeface="Arial" charset="0"/>
        <a:buChar char="•"/>
        <a:defRPr sz="3200" kern="1200">
          <a:solidFill>
            <a:schemeClr val="tx1"/>
          </a:solidFill>
          <a:latin typeface="+mn-lt"/>
          <a:ea typeface="+mn-ea"/>
          <a:cs typeface="+mn-cs"/>
        </a:defRPr>
      </a:lvl3pPr>
      <a:lvl4pPr marL="2133547" indent="-304792" algn="l" defTabSz="609585" rtl="0" fontAlgn="base">
        <a:spcBef>
          <a:spcPct val="20000"/>
        </a:spcBef>
        <a:spcAft>
          <a:spcPct val="0"/>
        </a:spcAft>
        <a:buFont typeface="Arial" charset="0"/>
        <a:buChar char="–"/>
        <a:defRPr sz="2700" kern="1200">
          <a:solidFill>
            <a:schemeClr val="tx1"/>
          </a:solidFill>
          <a:latin typeface="+mn-lt"/>
          <a:ea typeface="+mn-ea"/>
          <a:cs typeface="+mn-cs"/>
        </a:defRPr>
      </a:lvl4pPr>
      <a:lvl5pPr marL="2743131" indent="-304792" algn="l" defTabSz="609585" rtl="0" fontAlgn="base">
        <a:spcBef>
          <a:spcPct val="20000"/>
        </a:spcBef>
        <a:spcAft>
          <a:spcPct val="0"/>
        </a:spcAft>
        <a:buFont typeface="Arial" charset="0"/>
        <a:buChar char="»"/>
        <a:defRPr sz="27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700"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700"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700"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hyperlink" Target="http://www.google.com/url?sa=i&amp;rct=j&amp;q=&amp;esrc=s&amp;frm=1&amp;source=images&amp;cd=&amp;cad=rja&amp;uact=8&amp;ved=0CAcQjRw&amp;url=http://www.testplant.com/eggplant/industry-use-cases/media-and-entertainment/&amp;ei=H1DvVIvFM9jtoATfoYKIAw&amp;bvm=bv.86956481,d.cGU&amp;psig=AFQjCNGgjHw6xq8rjKL4Vf0qy9xxckYWjQ&amp;ust=1425056052165701" TargetMode="External"/><Relationship Id="rId6" Type="http://schemas.openxmlformats.org/officeDocument/2006/relationships/image" Target="../media/image31.jpe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jpe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7.xml.rels><?xml version="1.0" encoding="UTF-8" standalone="yes"?>
<Relationships xmlns="http://schemas.openxmlformats.org/package/2006/relationships"><Relationship Id="rId11" Type="http://schemas.openxmlformats.org/officeDocument/2006/relationships/image" Target="../media/image47.png"/><Relationship Id="rId12"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png"/><Relationship Id="rId9" Type="http://schemas.openxmlformats.org/officeDocument/2006/relationships/image" Target="../media/image45.png"/><Relationship Id="rId10"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7.png"/><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hyperlink" Target="mailto:dibbed@us.ibm.com"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8.xml"/><Relationship Id="rId2" Type="http://schemas.openxmlformats.org/officeDocument/2006/relationships/image" Target="../media/image54.jpeg"/></Relationships>
</file>

<file path=ppt/slides/_rels/slide4.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jpe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17.png"/><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png"/><Relationship Id="rId5" Type="http://schemas.openxmlformats.org/officeDocument/2006/relationships/image" Target="../media/image25.jpeg"/><Relationship Id="rId6" Type="http://schemas.openxmlformats.org/officeDocument/2006/relationships/image" Target="../media/image26.jpeg"/><Relationship Id="rId7" Type="http://schemas.openxmlformats.org/officeDocument/2006/relationships/image" Target="../media/image17.png"/><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DevOps</a:t>
            </a:r>
            <a:r>
              <a:rPr lang="en-US" dirty="0" smtClean="0"/>
              <a:t>: A Journey</a:t>
            </a:r>
            <a:endParaRPr lang="en-US" dirty="0"/>
          </a:p>
        </p:txBody>
      </p:sp>
      <p:sp>
        <p:nvSpPr>
          <p:cNvPr id="3" name="Subtitle 2"/>
          <p:cNvSpPr>
            <a:spLocks noGrp="1"/>
          </p:cNvSpPr>
          <p:nvPr>
            <p:ph type="subTitle" idx="1"/>
          </p:nvPr>
        </p:nvSpPr>
        <p:spPr/>
        <p:txBody>
          <a:bodyPr/>
          <a:lstStyle/>
          <a:p>
            <a:r>
              <a:rPr lang="en-US" sz="2800" i="1" dirty="0"/>
              <a:t>By Michael Bueche</a:t>
            </a:r>
          </a:p>
          <a:p>
            <a:r>
              <a:rPr lang="en-US" sz="1900" i="1" dirty="0"/>
              <a:t>AVP IT Operational Excellence</a:t>
            </a:r>
          </a:p>
          <a:p>
            <a:r>
              <a:rPr lang="en-US" sz="2800" i="1" dirty="0">
                <a:solidFill>
                  <a:schemeClr val="tx2"/>
                </a:solidFill>
              </a:rPr>
              <a:t>USAA</a:t>
            </a:r>
          </a:p>
        </p:txBody>
      </p:sp>
    </p:spTree>
    <p:extLst>
      <p:ext uri="{BB962C8B-B14F-4D97-AF65-F5344CB8AC3E}">
        <p14:creationId xmlns:p14="http://schemas.microsoft.com/office/powerpoint/2010/main" val="404171355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18693" y="-152905"/>
            <a:ext cx="9144000" cy="1143000"/>
          </a:xfrm>
        </p:spPr>
        <p:txBody>
          <a:bodyPr/>
          <a:lstStyle/>
          <a:p>
            <a:pPr algn="ctr"/>
            <a:r>
              <a:rPr lang="en-US" sz="3600" dirty="0" smtClean="0">
                <a:solidFill>
                  <a:schemeClr val="tx1"/>
                </a:solidFill>
              </a:rPr>
              <a:t>Where We Started</a:t>
            </a:r>
            <a:endParaRPr lang="en-US" sz="3600" dirty="0">
              <a:solidFill>
                <a:schemeClr val="tx1"/>
              </a:solidFill>
            </a:endParaRPr>
          </a:p>
        </p:txBody>
      </p:sp>
      <p:sp>
        <p:nvSpPr>
          <p:cNvPr id="53" name="Rectangle 52"/>
          <p:cNvSpPr/>
          <p:nvPr/>
        </p:nvSpPr>
        <p:spPr>
          <a:xfrm>
            <a:off x="2514788" y="2236061"/>
            <a:ext cx="6387558" cy="1020708"/>
          </a:xfrm>
          <a:prstGeom prst="rect">
            <a:avLst/>
          </a:prstGeom>
          <a:gradFill rotWithShape="1">
            <a:gsLst>
              <a:gs pos="0">
                <a:srgbClr val="C1A04D">
                  <a:shade val="51000"/>
                  <a:satMod val="130000"/>
                </a:srgbClr>
              </a:gs>
              <a:gs pos="80000">
                <a:srgbClr val="C1A04D">
                  <a:shade val="93000"/>
                  <a:satMod val="130000"/>
                </a:srgbClr>
              </a:gs>
              <a:gs pos="100000">
                <a:srgbClr val="C1A04D">
                  <a:shade val="94000"/>
                  <a:satMod val="135000"/>
                </a:srgbClr>
              </a:gs>
            </a:gsLst>
            <a:lin ang="16200000" scaled="0"/>
          </a:gradFill>
          <a:ln w="9525" cap="flat" cmpd="sng" algn="ctr">
            <a:solidFill>
              <a:srgbClr val="C1A04D">
                <a:shade val="95000"/>
                <a:satMod val="105000"/>
              </a:srgbClr>
            </a:solidFill>
            <a:prstDash val="solid"/>
          </a:ln>
          <a:effectLst>
            <a:outerShdw blurRad="40000" dist="23000" dir="5400000" rotWithShape="0">
              <a:srgbClr val="000000">
                <a:alpha val="35000"/>
              </a:srgbClr>
            </a:outerShdw>
          </a:effectLst>
        </p:spPr>
        <p:txBody>
          <a:bodyPr lIns="91420" tIns="45718" rIns="91420" bIns="45718" rtlCol="0" anchor="ctr"/>
          <a:lstStyle/>
          <a:p>
            <a:pPr algn="ctr" defTabSz="914173">
              <a:defRPr/>
            </a:pPr>
            <a:endParaRPr lang="en-US" sz="1500" b="1" kern="0">
              <a:solidFill>
                <a:srgbClr val="000000"/>
              </a:solidFill>
              <a:latin typeface="Arial"/>
            </a:endParaRPr>
          </a:p>
        </p:txBody>
      </p:sp>
      <p:sp>
        <p:nvSpPr>
          <p:cNvPr id="54" name="TextBox 53"/>
          <p:cNvSpPr txBox="1"/>
          <p:nvPr/>
        </p:nvSpPr>
        <p:spPr>
          <a:xfrm>
            <a:off x="2736945" y="2363490"/>
            <a:ext cx="5899120" cy="297517"/>
          </a:xfrm>
          <a:prstGeom prst="rect">
            <a:avLst/>
          </a:prstGeom>
          <a:gradFill rotWithShape="1">
            <a:gsLst>
              <a:gs pos="0">
                <a:srgbClr val="C1A04D">
                  <a:tint val="50000"/>
                  <a:satMod val="300000"/>
                </a:srgbClr>
              </a:gs>
              <a:gs pos="35000">
                <a:srgbClr val="C1A04D">
                  <a:tint val="37000"/>
                  <a:satMod val="300000"/>
                </a:srgbClr>
              </a:gs>
              <a:gs pos="100000">
                <a:srgbClr val="C1A04D">
                  <a:tint val="15000"/>
                  <a:satMod val="350000"/>
                </a:srgbClr>
              </a:gs>
            </a:gsLst>
            <a:lin ang="16200000" scaled="1"/>
          </a:gradFill>
          <a:ln w="9525" cap="flat" cmpd="sng" algn="ctr">
            <a:noFill/>
            <a:prstDash val="solid"/>
          </a:ln>
          <a:effectLst>
            <a:outerShdw blurRad="40000" dist="20000" dir="5400000" rotWithShape="0">
              <a:srgbClr val="000000">
                <a:alpha val="38000"/>
              </a:srgbClr>
            </a:outerShdw>
          </a:effectLst>
        </p:spPr>
        <p:txBody>
          <a:bodyPr wrap="square" lIns="91420" tIns="45718" rIns="91420" bIns="45718" rtlCol="0">
            <a:spAutoFit/>
          </a:bodyPr>
          <a:lstStyle/>
          <a:p>
            <a:pPr algn="ctr" defTabSz="914173" fontAlgn="base">
              <a:spcBef>
                <a:spcPct val="0"/>
              </a:spcBef>
              <a:spcAft>
                <a:spcPct val="0"/>
              </a:spcAft>
              <a:defRPr/>
            </a:pPr>
            <a:r>
              <a:rPr lang="en-US" sz="1300" b="1" kern="0" dirty="0" smtClean="0">
                <a:solidFill>
                  <a:srgbClr val="000000"/>
                </a:solidFill>
                <a:latin typeface="Arial"/>
              </a:rPr>
              <a:t>LOBs</a:t>
            </a:r>
            <a:endParaRPr lang="en-US" sz="1300" b="1" kern="0" dirty="0">
              <a:solidFill>
                <a:srgbClr val="000000"/>
              </a:solidFill>
              <a:latin typeface="Arial"/>
            </a:endParaRPr>
          </a:p>
        </p:txBody>
      </p:sp>
      <p:sp>
        <p:nvSpPr>
          <p:cNvPr id="59" name="TextBox 58"/>
          <p:cNvSpPr txBox="1"/>
          <p:nvPr/>
        </p:nvSpPr>
        <p:spPr>
          <a:xfrm>
            <a:off x="7464446" y="2795539"/>
            <a:ext cx="1171619" cy="292388"/>
          </a:xfrm>
          <a:prstGeom prst="rect">
            <a:avLst/>
          </a:prstGeom>
          <a:gradFill rotWithShape="1">
            <a:gsLst>
              <a:gs pos="0">
                <a:srgbClr val="C1A04D">
                  <a:tint val="50000"/>
                  <a:satMod val="300000"/>
                </a:srgbClr>
              </a:gs>
              <a:gs pos="35000">
                <a:srgbClr val="C1A04D">
                  <a:tint val="37000"/>
                  <a:satMod val="300000"/>
                </a:srgbClr>
              </a:gs>
              <a:gs pos="100000">
                <a:srgbClr val="C1A04D">
                  <a:tint val="15000"/>
                  <a:satMod val="350000"/>
                </a:srgbClr>
              </a:gs>
            </a:gsLst>
            <a:lin ang="16200000" scaled="1"/>
          </a:gradFill>
          <a:ln w="25400" cap="flat" cmpd="sng" algn="ctr">
            <a:solidFill>
              <a:srgbClr val="00B050"/>
            </a:solidFill>
            <a:prstDash val="solid"/>
          </a:ln>
          <a:effectLst>
            <a:outerShdw blurRad="40000" dist="20000" dir="5400000" rotWithShape="0">
              <a:srgbClr val="000000">
                <a:alpha val="38000"/>
              </a:srgbClr>
            </a:outerShdw>
          </a:effectLst>
        </p:spPr>
        <p:txBody>
          <a:bodyPr wrap="square" rtlCol="0">
            <a:spAutoFit/>
          </a:bodyPr>
          <a:lstStyle/>
          <a:p>
            <a:pPr algn="ctr" defTabSz="914173" fontAlgn="base">
              <a:spcBef>
                <a:spcPct val="0"/>
              </a:spcBef>
              <a:spcAft>
                <a:spcPct val="0"/>
              </a:spcAft>
              <a:defRPr/>
            </a:pPr>
            <a:r>
              <a:rPr lang="en-US" sz="1300" b="1" kern="0" dirty="0" smtClean="0">
                <a:solidFill>
                  <a:srgbClr val="000000"/>
                </a:solidFill>
                <a:latin typeface="Arial"/>
              </a:rPr>
              <a:t>Life</a:t>
            </a:r>
            <a:endParaRPr lang="en-US" sz="1300" b="1" kern="0" dirty="0">
              <a:solidFill>
                <a:srgbClr val="000000"/>
              </a:solidFill>
              <a:latin typeface="Arial"/>
            </a:endParaRPr>
          </a:p>
        </p:txBody>
      </p:sp>
      <p:sp>
        <p:nvSpPr>
          <p:cNvPr id="74" name="Flowchart: Magnetic Disk 73"/>
          <p:cNvSpPr/>
          <p:nvPr/>
        </p:nvSpPr>
        <p:spPr>
          <a:xfrm>
            <a:off x="7647002" y="3436791"/>
            <a:ext cx="806507" cy="925127"/>
          </a:xfrm>
          <a:prstGeom prst="flowChartMagneticDisk">
            <a:avLst/>
          </a:prstGeom>
          <a:gradFill rotWithShape="1">
            <a:gsLst>
              <a:gs pos="0">
                <a:srgbClr val="C1A04D">
                  <a:tint val="50000"/>
                  <a:satMod val="300000"/>
                </a:srgbClr>
              </a:gs>
              <a:gs pos="35000">
                <a:srgbClr val="C1A04D">
                  <a:tint val="37000"/>
                  <a:satMod val="300000"/>
                </a:srgbClr>
              </a:gs>
              <a:gs pos="100000">
                <a:srgbClr val="C1A04D">
                  <a:tint val="15000"/>
                  <a:satMod val="350000"/>
                </a:srgbClr>
              </a:gs>
            </a:gsLst>
            <a:lin ang="16200000" scaled="1"/>
          </a:gradFill>
          <a:ln w="19050" cap="flat" cmpd="sng" algn="ctr">
            <a:solidFill>
              <a:srgbClr val="00B050"/>
            </a:solidFill>
            <a:prstDash val="solid"/>
          </a:ln>
          <a:effectLst>
            <a:outerShdw blurRad="40000" dist="20000" dir="5400000" rotWithShape="0">
              <a:srgbClr val="000000">
                <a:alpha val="38000"/>
              </a:srgbClr>
            </a:outerShdw>
          </a:effectLst>
        </p:spPr>
        <p:txBody>
          <a:bodyPr rtlCol="0" anchor="ctr"/>
          <a:lstStyle/>
          <a:p>
            <a:pPr algn="ctr" defTabSz="914173" fontAlgn="base">
              <a:spcBef>
                <a:spcPct val="0"/>
              </a:spcBef>
              <a:spcAft>
                <a:spcPct val="0"/>
              </a:spcAft>
              <a:defRPr/>
            </a:pPr>
            <a:r>
              <a:rPr lang="en-US" sz="1500" b="1" kern="0" dirty="0">
                <a:solidFill>
                  <a:srgbClr val="000000"/>
                </a:solidFill>
                <a:latin typeface="Arial"/>
              </a:rPr>
              <a:t>Life</a:t>
            </a:r>
          </a:p>
        </p:txBody>
      </p:sp>
      <p:sp>
        <p:nvSpPr>
          <p:cNvPr id="80" name="Down Arrow 79"/>
          <p:cNvSpPr/>
          <p:nvPr/>
        </p:nvSpPr>
        <p:spPr>
          <a:xfrm>
            <a:off x="7888237" y="3112755"/>
            <a:ext cx="324036" cy="356616"/>
          </a:xfrm>
          <a:prstGeom prst="downArrow">
            <a:avLst/>
          </a:prstGeom>
          <a:gradFill rotWithShape="1">
            <a:gsLst>
              <a:gs pos="0">
                <a:srgbClr val="C1A04D">
                  <a:tint val="50000"/>
                  <a:satMod val="300000"/>
                </a:srgbClr>
              </a:gs>
              <a:gs pos="35000">
                <a:srgbClr val="C1A04D">
                  <a:tint val="37000"/>
                  <a:satMod val="300000"/>
                </a:srgbClr>
              </a:gs>
              <a:gs pos="100000">
                <a:srgbClr val="C1A04D">
                  <a:tint val="15000"/>
                  <a:satMod val="350000"/>
                </a:srgbClr>
              </a:gs>
            </a:gsLst>
            <a:lin ang="16200000" scaled="1"/>
          </a:gradFill>
          <a:ln w="19050" cap="flat" cmpd="sng" algn="ctr">
            <a:solidFill>
              <a:srgbClr val="00B050"/>
            </a:solidFill>
            <a:prstDash val="solid"/>
          </a:ln>
          <a:effectLst>
            <a:outerShdw blurRad="40000" dist="20000" dir="5400000" rotWithShape="0">
              <a:srgbClr val="000000">
                <a:alpha val="38000"/>
              </a:srgbClr>
            </a:outerShdw>
          </a:effectLst>
        </p:spPr>
        <p:txBody>
          <a:bodyPr rtlCol="0" anchor="ctr"/>
          <a:lstStyle/>
          <a:p>
            <a:pPr algn="ctr" defTabSz="914173">
              <a:defRPr/>
            </a:pPr>
            <a:endParaRPr lang="en-US" sz="1500" b="1" kern="0">
              <a:solidFill>
                <a:srgbClr val="000000"/>
              </a:solidFill>
              <a:latin typeface="Arial"/>
            </a:endParaRPr>
          </a:p>
        </p:txBody>
      </p:sp>
      <p:grpSp>
        <p:nvGrpSpPr>
          <p:cNvPr id="88" name="Group 87"/>
          <p:cNvGrpSpPr/>
          <p:nvPr/>
        </p:nvGrpSpPr>
        <p:grpSpPr>
          <a:xfrm>
            <a:off x="6283042" y="2795539"/>
            <a:ext cx="1171619" cy="1566379"/>
            <a:chOff x="7239006" y="4358175"/>
            <a:chExt cx="1171619" cy="1566379"/>
          </a:xfrm>
        </p:grpSpPr>
        <p:sp>
          <p:nvSpPr>
            <p:cNvPr id="89" name="TextBox 88"/>
            <p:cNvSpPr txBox="1"/>
            <p:nvPr/>
          </p:nvSpPr>
          <p:spPr>
            <a:xfrm>
              <a:off x="7239006" y="4358175"/>
              <a:ext cx="1171619" cy="292388"/>
            </a:xfrm>
            <a:prstGeom prst="rect">
              <a:avLst/>
            </a:prstGeom>
            <a:gradFill rotWithShape="1">
              <a:gsLst>
                <a:gs pos="0">
                  <a:srgbClr val="C1A04D">
                    <a:tint val="50000"/>
                    <a:satMod val="300000"/>
                  </a:srgbClr>
                </a:gs>
                <a:gs pos="35000">
                  <a:srgbClr val="C1A04D">
                    <a:tint val="37000"/>
                    <a:satMod val="300000"/>
                  </a:srgbClr>
                </a:gs>
                <a:gs pos="100000">
                  <a:srgbClr val="C1A04D">
                    <a:tint val="15000"/>
                    <a:satMod val="350000"/>
                  </a:srgbClr>
                </a:gs>
              </a:gsLst>
              <a:lin ang="16200000" scaled="1"/>
            </a:gradFill>
            <a:ln w="25400" cap="flat" cmpd="sng" algn="ctr">
              <a:solidFill>
                <a:srgbClr val="00B050"/>
              </a:solidFill>
              <a:prstDash val="solid"/>
            </a:ln>
            <a:effectLst>
              <a:outerShdw blurRad="40000" dist="20000" dir="5400000" rotWithShape="0">
                <a:srgbClr val="000000">
                  <a:alpha val="38000"/>
                </a:srgbClr>
              </a:outerShdw>
            </a:effectLst>
          </p:spPr>
          <p:txBody>
            <a:bodyPr wrap="square" rtlCol="0">
              <a:spAutoFit/>
            </a:bodyPr>
            <a:lstStyle/>
            <a:p>
              <a:pPr algn="ctr" defTabSz="914173" fontAlgn="base">
                <a:spcBef>
                  <a:spcPct val="0"/>
                </a:spcBef>
                <a:spcAft>
                  <a:spcPct val="0"/>
                </a:spcAft>
                <a:defRPr/>
              </a:pPr>
              <a:r>
                <a:rPr lang="en-US" sz="1300" b="1" kern="0" dirty="0" smtClean="0">
                  <a:solidFill>
                    <a:srgbClr val="000000"/>
                  </a:solidFill>
                  <a:latin typeface="Arial"/>
                </a:rPr>
                <a:t>Invest</a:t>
              </a:r>
              <a:endParaRPr lang="en-US" sz="1300" b="1" kern="0" dirty="0">
                <a:solidFill>
                  <a:srgbClr val="000000"/>
                </a:solidFill>
                <a:latin typeface="Arial"/>
              </a:endParaRPr>
            </a:p>
          </p:txBody>
        </p:sp>
        <p:sp>
          <p:nvSpPr>
            <p:cNvPr id="90" name="Flowchart: Magnetic Disk 89"/>
            <p:cNvSpPr/>
            <p:nvPr/>
          </p:nvSpPr>
          <p:spPr>
            <a:xfrm>
              <a:off x="7421562" y="4999427"/>
              <a:ext cx="806507" cy="925127"/>
            </a:xfrm>
            <a:prstGeom prst="flowChartMagneticDisk">
              <a:avLst/>
            </a:prstGeom>
            <a:gradFill rotWithShape="1">
              <a:gsLst>
                <a:gs pos="0">
                  <a:srgbClr val="C1A04D">
                    <a:tint val="50000"/>
                    <a:satMod val="300000"/>
                  </a:srgbClr>
                </a:gs>
                <a:gs pos="35000">
                  <a:srgbClr val="C1A04D">
                    <a:tint val="37000"/>
                    <a:satMod val="300000"/>
                  </a:srgbClr>
                </a:gs>
                <a:gs pos="100000">
                  <a:srgbClr val="C1A04D">
                    <a:tint val="15000"/>
                    <a:satMod val="350000"/>
                  </a:srgbClr>
                </a:gs>
              </a:gsLst>
              <a:lin ang="16200000" scaled="1"/>
            </a:gradFill>
            <a:ln w="19050" cap="flat" cmpd="sng" algn="ctr">
              <a:solidFill>
                <a:srgbClr val="00B050"/>
              </a:solidFill>
              <a:prstDash val="solid"/>
            </a:ln>
            <a:effectLst>
              <a:outerShdw blurRad="40000" dist="20000" dir="5400000" rotWithShape="0">
                <a:srgbClr val="000000">
                  <a:alpha val="38000"/>
                </a:srgbClr>
              </a:outerShdw>
            </a:effectLst>
          </p:spPr>
          <p:txBody>
            <a:bodyPr rtlCol="0" anchor="ctr"/>
            <a:lstStyle/>
            <a:p>
              <a:pPr algn="ctr" defTabSz="914173" fontAlgn="base">
                <a:spcBef>
                  <a:spcPct val="0"/>
                </a:spcBef>
                <a:spcAft>
                  <a:spcPct val="0"/>
                </a:spcAft>
                <a:defRPr/>
              </a:pPr>
              <a:r>
                <a:rPr lang="en-US" sz="1500" b="1" kern="0" dirty="0">
                  <a:solidFill>
                    <a:srgbClr val="000000"/>
                  </a:solidFill>
                  <a:latin typeface="Arial"/>
                </a:rPr>
                <a:t>IMCO</a:t>
              </a:r>
            </a:p>
          </p:txBody>
        </p:sp>
        <p:sp>
          <p:nvSpPr>
            <p:cNvPr id="91" name="Down Arrow 90"/>
            <p:cNvSpPr/>
            <p:nvPr/>
          </p:nvSpPr>
          <p:spPr>
            <a:xfrm>
              <a:off x="7662791" y="4675388"/>
              <a:ext cx="324036" cy="356616"/>
            </a:xfrm>
            <a:prstGeom prst="downArrow">
              <a:avLst/>
            </a:prstGeom>
            <a:gradFill rotWithShape="1">
              <a:gsLst>
                <a:gs pos="0">
                  <a:srgbClr val="C1A04D">
                    <a:tint val="50000"/>
                    <a:satMod val="300000"/>
                  </a:srgbClr>
                </a:gs>
                <a:gs pos="35000">
                  <a:srgbClr val="C1A04D">
                    <a:tint val="37000"/>
                    <a:satMod val="300000"/>
                  </a:srgbClr>
                </a:gs>
                <a:gs pos="100000">
                  <a:srgbClr val="C1A04D">
                    <a:tint val="15000"/>
                    <a:satMod val="350000"/>
                  </a:srgbClr>
                </a:gs>
              </a:gsLst>
              <a:lin ang="16200000" scaled="1"/>
            </a:gradFill>
            <a:ln w="19050" cap="flat" cmpd="sng" algn="ctr">
              <a:solidFill>
                <a:srgbClr val="00B050"/>
              </a:solidFill>
              <a:prstDash val="solid"/>
            </a:ln>
            <a:effectLst>
              <a:outerShdw blurRad="40000" dist="20000" dir="5400000" rotWithShape="0">
                <a:srgbClr val="000000">
                  <a:alpha val="38000"/>
                </a:srgbClr>
              </a:outerShdw>
            </a:effectLst>
          </p:spPr>
          <p:txBody>
            <a:bodyPr rtlCol="0" anchor="ctr"/>
            <a:lstStyle/>
            <a:p>
              <a:pPr algn="ctr" defTabSz="914173">
                <a:defRPr/>
              </a:pPr>
              <a:endParaRPr lang="en-US" sz="1500" b="1" kern="0">
                <a:solidFill>
                  <a:srgbClr val="000000"/>
                </a:solidFill>
                <a:latin typeface="Arial"/>
              </a:endParaRPr>
            </a:p>
          </p:txBody>
        </p:sp>
      </p:grpSp>
      <p:grpSp>
        <p:nvGrpSpPr>
          <p:cNvPr id="94" name="Group 93"/>
          <p:cNvGrpSpPr/>
          <p:nvPr/>
        </p:nvGrpSpPr>
        <p:grpSpPr>
          <a:xfrm>
            <a:off x="5101630" y="2795539"/>
            <a:ext cx="1171619" cy="1566379"/>
            <a:chOff x="7239006" y="4358175"/>
            <a:chExt cx="1171619" cy="1566379"/>
          </a:xfrm>
        </p:grpSpPr>
        <p:sp>
          <p:nvSpPr>
            <p:cNvPr id="95" name="TextBox 94"/>
            <p:cNvSpPr txBox="1"/>
            <p:nvPr/>
          </p:nvSpPr>
          <p:spPr>
            <a:xfrm>
              <a:off x="7239006" y="4358175"/>
              <a:ext cx="1171619" cy="292388"/>
            </a:xfrm>
            <a:prstGeom prst="rect">
              <a:avLst/>
            </a:prstGeom>
            <a:gradFill rotWithShape="1">
              <a:gsLst>
                <a:gs pos="0">
                  <a:srgbClr val="C1A04D">
                    <a:tint val="50000"/>
                    <a:satMod val="300000"/>
                  </a:srgbClr>
                </a:gs>
                <a:gs pos="35000">
                  <a:srgbClr val="C1A04D">
                    <a:tint val="37000"/>
                    <a:satMod val="300000"/>
                  </a:srgbClr>
                </a:gs>
                <a:gs pos="100000">
                  <a:srgbClr val="C1A04D">
                    <a:tint val="15000"/>
                    <a:satMod val="350000"/>
                  </a:srgbClr>
                </a:gs>
              </a:gsLst>
              <a:lin ang="16200000" scaled="1"/>
            </a:gradFill>
            <a:ln w="25400" cap="flat" cmpd="sng" algn="ctr">
              <a:solidFill>
                <a:srgbClr val="00B050"/>
              </a:solidFill>
              <a:prstDash val="solid"/>
            </a:ln>
            <a:effectLst>
              <a:outerShdw blurRad="40000" dist="20000" dir="5400000" rotWithShape="0">
                <a:srgbClr val="000000">
                  <a:alpha val="38000"/>
                </a:srgbClr>
              </a:outerShdw>
            </a:effectLst>
          </p:spPr>
          <p:txBody>
            <a:bodyPr wrap="square" rtlCol="0">
              <a:spAutoFit/>
            </a:bodyPr>
            <a:lstStyle/>
            <a:p>
              <a:pPr algn="ctr" defTabSz="914173" fontAlgn="base">
                <a:spcBef>
                  <a:spcPct val="0"/>
                </a:spcBef>
                <a:spcAft>
                  <a:spcPct val="0"/>
                </a:spcAft>
                <a:defRPr/>
              </a:pPr>
              <a:r>
                <a:rPr lang="en-US" sz="1300" b="1" kern="0" dirty="0">
                  <a:solidFill>
                    <a:srgbClr val="000000"/>
                  </a:solidFill>
                  <a:latin typeface="Arial"/>
                </a:rPr>
                <a:t>P</a:t>
              </a:r>
              <a:r>
                <a:rPr lang="en-US" sz="1300" b="1" kern="0" dirty="0" smtClean="0">
                  <a:solidFill>
                    <a:srgbClr val="000000"/>
                  </a:solidFill>
                  <a:latin typeface="Arial"/>
                </a:rPr>
                <a:t>&amp;</a:t>
              </a:r>
              <a:r>
                <a:rPr lang="en-US" sz="1300" b="1" kern="0" dirty="0">
                  <a:solidFill>
                    <a:srgbClr val="000000"/>
                  </a:solidFill>
                  <a:latin typeface="Arial"/>
                </a:rPr>
                <a:t>C</a:t>
              </a:r>
              <a:endParaRPr lang="en-US" sz="1300" b="1" kern="0" dirty="0">
                <a:solidFill>
                  <a:srgbClr val="000000"/>
                </a:solidFill>
                <a:latin typeface="Arial"/>
              </a:endParaRPr>
            </a:p>
          </p:txBody>
        </p:sp>
        <p:sp>
          <p:nvSpPr>
            <p:cNvPr id="96" name="Flowchart: Magnetic Disk 95"/>
            <p:cNvSpPr/>
            <p:nvPr/>
          </p:nvSpPr>
          <p:spPr>
            <a:xfrm>
              <a:off x="7421562" y="4999427"/>
              <a:ext cx="806507" cy="925127"/>
            </a:xfrm>
            <a:prstGeom prst="flowChartMagneticDisk">
              <a:avLst/>
            </a:prstGeom>
            <a:gradFill rotWithShape="1">
              <a:gsLst>
                <a:gs pos="0">
                  <a:srgbClr val="C1A04D">
                    <a:tint val="50000"/>
                    <a:satMod val="300000"/>
                  </a:srgbClr>
                </a:gs>
                <a:gs pos="35000">
                  <a:srgbClr val="C1A04D">
                    <a:tint val="37000"/>
                    <a:satMod val="300000"/>
                  </a:srgbClr>
                </a:gs>
                <a:gs pos="100000">
                  <a:srgbClr val="C1A04D">
                    <a:tint val="15000"/>
                    <a:satMod val="350000"/>
                  </a:srgbClr>
                </a:gs>
              </a:gsLst>
              <a:lin ang="16200000" scaled="1"/>
            </a:gradFill>
            <a:ln w="19050" cap="flat" cmpd="sng" algn="ctr">
              <a:solidFill>
                <a:srgbClr val="00B050"/>
              </a:solidFill>
              <a:prstDash val="solid"/>
            </a:ln>
            <a:effectLst>
              <a:outerShdw blurRad="40000" dist="20000" dir="5400000" rotWithShape="0">
                <a:srgbClr val="000000">
                  <a:alpha val="38000"/>
                </a:srgbClr>
              </a:outerShdw>
            </a:effectLst>
          </p:spPr>
          <p:txBody>
            <a:bodyPr rtlCol="0" anchor="ctr"/>
            <a:lstStyle/>
            <a:p>
              <a:pPr algn="ctr" defTabSz="914173" fontAlgn="base">
                <a:spcBef>
                  <a:spcPct val="0"/>
                </a:spcBef>
                <a:spcAft>
                  <a:spcPct val="0"/>
                </a:spcAft>
                <a:defRPr/>
              </a:pPr>
              <a:r>
                <a:rPr lang="en-US" sz="1500" b="1" kern="0" dirty="0">
                  <a:solidFill>
                    <a:srgbClr val="000000"/>
                  </a:solidFill>
                  <a:latin typeface="Arial"/>
                </a:rPr>
                <a:t>P&amp;C</a:t>
              </a:r>
            </a:p>
          </p:txBody>
        </p:sp>
        <p:sp>
          <p:nvSpPr>
            <p:cNvPr id="97" name="Down Arrow 96"/>
            <p:cNvSpPr/>
            <p:nvPr/>
          </p:nvSpPr>
          <p:spPr>
            <a:xfrm>
              <a:off x="7662791" y="4675388"/>
              <a:ext cx="324036" cy="356616"/>
            </a:xfrm>
            <a:prstGeom prst="downArrow">
              <a:avLst/>
            </a:prstGeom>
            <a:gradFill rotWithShape="1">
              <a:gsLst>
                <a:gs pos="0">
                  <a:srgbClr val="C1A04D">
                    <a:tint val="50000"/>
                    <a:satMod val="300000"/>
                  </a:srgbClr>
                </a:gs>
                <a:gs pos="35000">
                  <a:srgbClr val="C1A04D">
                    <a:tint val="37000"/>
                    <a:satMod val="300000"/>
                  </a:srgbClr>
                </a:gs>
                <a:gs pos="100000">
                  <a:srgbClr val="C1A04D">
                    <a:tint val="15000"/>
                    <a:satMod val="350000"/>
                  </a:srgbClr>
                </a:gs>
              </a:gsLst>
              <a:lin ang="16200000" scaled="1"/>
            </a:gradFill>
            <a:ln w="19050" cap="flat" cmpd="sng" algn="ctr">
              <a:solidFill>
                <a:srgbClr val="00B050"/>
              </a:solidFill>
              <a:prstDash val="solid"/>
            </a:ln>
            <a:effectLst>
              <a:outerShdw blurRad="40000" dist="20000" dir="5400000" rotWithShape="0">
                <a:srgbClr val="000000">
                  <a:alpha val="38000"/>
                </a:srgbClr>
              </a:outerShdw>
            </a:effectLst>
          </p:spPr>
          <p:txBody>
            <a:bodyPr rtlCol="0" anchor="ctr"/>
            <a:lstStyle/>
            <a:p>
              <a:pPr algn="ctr" defTabSz="914173">
                <a:defRPr/>
              </a:pPr>
              <a:endParaRPr lang="en-US" sz="1500" b="1" kern="0">
                <a:solidFill>
                  <a:srgbClr val="000000"/>
                </a:solidFill>
                <a:latin typeface="Arial"/>
              </a:endParaRPr>
            </a:p>
          </p:txBody>
        </p:sp>
      </p:grpSp>
      <p:grpSp>
        <p:nvGrpSpPr>
          <p:cNvPr id="98" name="Group 97"/>
          <p:cNvGrpSpPr/>
          <p:nvPr/>
        </p:nvGrpSpPr>
        <p:grpSpPr>
          <a:xfrm>
            <a:off x="3920222" y="2795539"/>
            <a:ext cx="1171619" cy="1566379"/>
            <a:chOff x="7239006" y="4358175"/>
            <a:chExt cx="1171619" cy="1566379"/>
          </a:xfrm>
        </p:grpSpPr>
        <p:sp>
          <p:nvSpPr>
            <p:cNvPr id="99" name="TextBox 98"/>
            <p:cNvSpPr txBox="1"/>
            <p:nvPr/>
          </p:nvSpPr>
          <p:spPr>
            <a:xfrm>
              <a:off x="7239006" y="4358175"/>
              <a:ext cx="1171619" cy="292388"/>
            </a:xfrm>
            <a:prstGeom prst="rect">
              <a:avLst/>
            </a:prstGeom>
            <a:gradFill rotWithShape="1">
              <a:gsLst>
                <a:gs pos="0">
                  <a:srgbClr val="C1A04D">
                    <a:tint val="50000"/>
                    <a:satMod val="300000"/>
                  </a:srgbClr>
                </a:gs>
                <a:gs pos="35000">
                  <a:srgbClr val="C1A04D">
                    <a:tint val="37000"/>
                    <a:satMod val="300000"/>
                  </a:srgbClr>
                </a:gs>
                <a:gs pos="100000">
                  <a:srgbClr val="C1A04D">
                    <a:tint val="15000"/>
                    <a:satMod val="350000"/>
                  </a:srgbClr>
                </a:gs>
              </a:gsLst>
              <a:lin ang="16200000" scaled="1"/>
            </a:gradFill>
            <a:ln w="25400" cap="flat" cmpd="sng" algn="ctr">
              <a:solidFill>
                <a:srgbClr val="00B050"/>
              </a:solidFill>
              <a:prstDash val="solid"/>
            </a:ln>
            <a:effectLst>
              <a:outerShdw blurRad="40000" dist="20000" dir="5400000" rotWithShape="0">
                <a:srgbClr val="000000">
                  <a:alpha val="38000"/>
                </a:srgbClr>
              </a:outerShdw>
            </a:effectLst>
          </p:spPr>
          <p:txBody>
            <a:bodyPr wrap="square" rtlCol="0">
              <a:spAutoFit/>
            </a:bodyPr>
            <a:lstStyle/>
            <a:p>
              <a:pPr algn="ctr" defTabSz="914173" fontAlgn="base">
                <a:spcBef>
                  <a:spcPct val="0"/>
                </a:spcBef>
                <a:spcAft>
                  <a:spcPct val="0"/>
                </a:spcAft>
                <a:defRPr/>
              </a:pPr>
              <a:r>
                <a:rPr lang="en-US" sz="1300" b="1" kern="0" dirty="0" smtClean="0">
                  <a:solidFill>
                    <a:srgbClr val="000000"/>
                  </a:solidFill>
                  <a:latin typeface="Arial"/>
                </a:rPr>
                <a:t>Bank</a:t>
              </a:r>
              <a:endParaRPr lang="en-US" sz="1300" b="1" kern="0" dirty="0">
                <a:solidFill>
                  <a:srgbClr val="000000"/>
                </a:solidFill>
                <a:latin typeface="Arial"/>
              </a:endParaRPr>
            </a:p>
          </p:txBody>
        </p:sp>
        <p:sp>
          <p:nvSpPr>
            <p:cNvPr id="100" name="Flowchart: Magnetic Disk 99"/>
            <p:cNvSpPr/>
            <p:nvPr/>
          </p:nvSpPr>
          <p:spPr>
            <a:xfrm>
              <a:off x="7421562" y="4999427"/>
              <a:ext cx="806507" cy="925127"/>
            </a:xfrm>
            <a:prstGeom prst="flowChartMagneticDisk">
              <a:avLst/>
            </a:prstGeom>
            <a:gradFill rotWithShape="1">
              <a:gsLst>
                <a:gs pos="0">
                  <a:srgbClr val="C1A04D">
                    <a:tint val="50000"/>
                    <a:satMod val="300000"/>
                  </a:srgbClr>
                </a:gs>
                <a:gs pos="35000">
                  <a:srgbClr val="C1A04D">
                    <a:tint val="37000"/>
                    <a:satMod val="300000"/>
                  </a:srgbClr>
                </a:gs>
                <a:gs pos="100000">
                  <a:srgbClr val="C1A04D">
                    <a:tint val="15000"/>
                    <a:satMod val="350000"/>
                  </a:srgbClr>
                </a:gs>
              </a:gsLst>
              <a:lin ang="16200000" scaled="1"/>
            </a:gradFill>
            <a:ln w="19050" cap="flat" cmpd="sng" algn="ctr">
              <a:solidFill>
                <a:srgbClr val="00B050"/>
              </a:solidFill>
              <a:prstDash val="solid"/>
            </a:ln>
            <a:effectLst>
              <a:outerShdw blurRad="40000" dist="20000" dir="5400000" rotWithShape="0">
                <a:srgbClr val="000000">
                  <a:alpha val="38000"/>
                </a:srgbClr>
              </a:outerShdw>
            </a:effectLst>
          </p:spPr>
          <p:txBody>
            <a:bodyPr rtlCol="0" anchor="ctr"/>
            <a:lstStyle/>
            <a:p>
              <a:pPr algn="ctr" defTabSz="914173" fontAlgn="base">
                <a:spcBef>
                  <a:spcPct val="0"/>
                </a:spcBef>
                <a:spcAft>
                  <a:spcPct val="0"/>
                </a:spcAft>
                <a:defRPr/>
              </a:pPr>
              <a:r>
                <a:rPr lang="en-US" sz="1500" b="1" kern="0" dirty="0">
                  <a:solidFill>
                    <a:srgbClr val="000000"/>
                  </a:solidFill>
                  <a:latin typeface="Arial"/>
                </a:rPr>
                <a:t>Bank</a:t>
              </a:r>
            </a:p>
          </p:txBody>
        </p:sp>
        <p:sp>
          <p:nvSpPr>
            <p:cNvPr id="101" name="Down Arrow 100"/>
            <p:cNvSpPr/>
            <p:nvPr/>
          </p:nvSpPr>
          <p:spPr>
            <a:xfrm>
              <a:off x="7662791" y="4675388"/>
              <a:ext cx="324036" cy="356616"/>
            </a:xfrm>
            <a:prstGeom prst="downArrow">
              <a:avLst/>
            </a:prstGeom>
            <a:gradFill rotWithShape="1">
              <a:gsLst>
                <a:gs pos="0">
                  <a:srgbClr val="C1A04D">
                    <a:tint val="50000"/>
                    <a:satMod val="300000"/>
                  </a:srgbClr>
                </a:gs>
                <a:gs pos="35000">
                  <a:srgbClr val="C1A04D">
                    <a:tint val="37000"/>
                    <a:satMod val="300000"/>
                  </a:srgbClr>
                </a:gs>
                <a:gs pos="100000">
                  <a:srgbClr val="C1A04D">
                    <a:tint val="15000"/>
                    <a:satMod val="350000"/>
                  </a:srgbClr>
                </a:gs>
              </a:gsLst>
              <a:lin ang="16200000" scaled="1"/>
            </a:gradFill>
            <a:ln w="19050" cap="flat" cmpd="sng" algn="ctr">
              <a:solidFill>
                <a:srgbClr val="00B050"/>
              </a:solidFill>
              <a:prstDash val="solid"/>
            </a:ln>
            <a:effectLst>
              <a:outerShdw blurRad="40000" dist="20000" dir="5400000" rotWithShape="0">
                <a:srgbClr val="000000">
                  <a:alpha val="38000"/>
                </a:srgbClr>
              </a:outerShdw>
            </a:effectLst>
          </p:spPr>
          <p:txBody>
            <a:bodyPr rtlCol="0" anchor="ctr"/>
            <a:lstStyle/>
            <a:p>
              <a:pPr algn="ctr" defTabSz="914173">
                <a:defRPr/>
              </a:pPr>
              <a:endParaRPr lang="en-US" sz="1500" b="1" kern="0">
                <a:solidFill>
                  <a:srgbClr val="000000"/>
                </a:solidFill>
                <a:latin typeface="Arial"/>
              </a:endParaRPr>
            </a:p>
          </p:txBody>
        </p:sp>
      </p:grpSp>
      <p:grpSp>
        <p:nvGrpSpPr>
          <p:cNvPr id="102" name="Group 101"/>
          <p:cNvGrpSpPr/>
          <p:nvPr/>
        </p:nvGrpSpPr>
        <p:grpSpPr>
          <a:xfrm>
            <a:off x="2738814" y="2795539"/>
            <a:ext cx="1171619" cy="1566379"/>
            <a:chOff x="7239006" y="4358175"/>
            <a:chExt cx="1171619" cy="1566379"/>
          </a:xfrm>
        </p:grpSpPr>
        <p:sp>
          <p:nvSpPr>
            <p:cNvPr id="103" name="TextBox 102"/>
            <p:cNvSpPr txBox="1"/>
            <p:nvPr/>
          </p:nvSpPr>
          <p:spPr>
            <a:xfrm>
              <a:off x="7239006" y="4358175"/>
              <a:ext cx="1171619" cy="292388"/>
            </a:xfrm>
            <a:prstGeom prst="rect">
              <a:avLst/>
            </a:prstGeom>
            <a:gradFill rotWithShape="1">
              <a:gsLst>
                <a:gs pos="0">
                  <a:srgbClr val="C1A04D">
                    <a:tint val="50000"/>
                    <a:satMod val="300000"/>
                  </a:srgbClr>
                </a:gs>
                <a:gs pos="35000">
                  <a:srgbClr val="C1A04D">
                    <a:tint val="37000"/>
                    <a:satMod val="300000"/>
                  </a:srgbClr>
                </a:gs>
                <a:gs pos="100000">
                  <a:srgbClr val="C1A04D">
                    <a:tint val="15000"/>
                    <a:satMod val="350000"/>
                  </a:srgbClr>
                </a:gs>
              </a:gsLst>
              <a:lin ang="16200000" scaled="1"/>
            </a:gradFill>
            <a:ln w="25400" cap="flat" cmpd="sng" algn="ctr">
              <a:solidFill>
                <a:srgbClr val="00B050"/>
              </a:solidFill>
              <a:prstDash val="solid"/>
            </a:ln>
            <a:effectLst>
              <a:outerShdw blurRad="40000" dist="20000" dir="5400000" rotWithShape="0">
                <a:srgbClr val="000000">
                  <a:alpha val="38000"/>
                </a:srgbClr>
              </a:outerShdw>
            </a:effectLst>
          </p:spPr>
          <p:txBody>
            <a:bodyPr wrap="square" rtlCol="0">
              <a:spAutoFit/>
            </a:bodyPr>
            <a:lstStyle/>
            <a:p>
              <a:pPr algn="ctr" defTabSz="914173" fontAlgn="base">
                <a:spcBef>
                  <a:spcPct val="0"/>
                </a:spcBef>
                <a:spcAft>
                  <a:spcPct val="0"/>
                </a:spcAft>
                <a:defRPr/>
              </a:pPr>
              <a:r>
                <a:rPr lang="en-US" sz="1300" b="1" kern="0" dirty="0" smtClean="0">
                  <a:solidFill>
                    <a:srgbClr val="000000"/>
                  </a:solidFill>
                  <a:latin typeface="Arial"/>
                </a:rPr>
                <a:t>MBR</a:t>
              </a:r>
              <a:endParaRPr lang="en-US" sz="1300" b="1" kern="0" dirty="0">
                <a:solidFill>
                  <a:srgbClr val="000000"/>
                </a:solidFill>
                <a:latin typeface="Arial"/>
              </a:endParaRPr>
            </a:p>
          </p:txBody>
        </p:sp>
        <p:sp>
          <p:nvSpPr>
            <p:cNvPr id="104" name="Flowchart: Magnetic Disk 103"/>
            <p:cNvSpPr/>
            <p:nvPr/>
          </p:nvSpPr>
          <p:spPr>
            <a:xfrm>
              <a:off x="7421562" y="4999427"/>
              <a:ext cx="806507" cy="925127"/>
            </a:xfrm>
            <a:prstGeom prst="flowChartMagneticDisk">
              <a:avLst/>
            </a:prstGeom>
            <a:gradFill rotWithShape="1">
              <a:gsLst>
                <a:gs pos="0">
                  <a:srgbClr val="C1A04D">
                    <a:tint val="50000"/>
                    <a:satMod val="300000"/>
                  </a:srgbClr>
                </a:gs>
                <a:gs pos="35000">
                  <a:srgbClr val="C1A04D">
                    <a:tint val="37000"/>
                    <a:satMod val="300000"/>
                  </a:srgbClr>
                </a:gs>
                <a:gs pos="100000">
                  <a:srgbClr val="C1A04D">
                    <a:tint val="15000"/>
                    <a:satMod val="350000"/>
                  </a:srgbClr>
                </a:gs>
              </a:gsLst>
              <a:lin ang="16200000" scaled="1"/>
            </a:gradFill>
            <a:ln w="19050" cap="flat" cmpd="sng" algn="ctr">
              <a:solidFill>
                <a:srgbClr val="00B050"/>
              </a:solidFill>
              <a:prstDash val="solid"/>
            </a:ln>
            <a:effectLst>
              <a:outerShdw blurRad="40000" dist="20000" dir="5400000" rotWithShape="0">
                <a:srgbClr val="000000">
                  <a:alpha val="38000"/>
                </a:srgbClr>
              </a:outerShdw>
            </a:effectLst>
          </p:spPr>
          <p:txBody>
            <a:bodyPr rtlCol="0" anchor="ctr"/>
            <a:lstStyle/>
            <a:p>
              <a:pPr algn="ctr" defTabSz="914173" fontAlgn="base">
                <a:spcBef>
                  <a:spcPct val="0"/>
                </a:spcBef>
                <a:spcAft>
                  <a:spcPct val="0"/>
                </a:spcAft>
                <a:defRPr/>
              </a:pPr>
              <a:r>
                <a:rPr lang="en-US" sz="1500" b="1" kern="0" dirty="0">
                  <a:solidFill>
                    <a:srgbClr val="000000"/>
                  </a:solidFill>
                  <a:latin typeface="Arial"/>
                </a:rPr>
                <a:t>MBR</a:t>
              </a:r>
            </a:p>
          </p:txBody>
        </p:sp>
        <p:sp>
          <p:nvSpPr>
            <p:cNvPr id="105" name="Down Arrow 104"/>
            <p:cNvSpPr/>
            <p:nvPr/>
          </p:nvSpPr>
          <p:spPr>
            <a:xfrm>
              <a:off x="7662791" y="4675388"/>
              <a:ext cx="324036" cy="356616"/>
            </a:xfrm>
            <a:prstGeom prst="downArrow">
              <a:avLst/>
            </a:prstGeom>
            <a:gradFill rotWithShape="1">
              <a:gsLst>
                <a:gs pos="0">
                  <a:srgbClr val="C1A04D">
                    <a:tint val="50000"/>
                    <a:satMod val="300000"/>
                  </a:srgbClr>
                </a:gs>
                <a:gs pos="35000">
                  <a:srgbClr val="C1A04D">
                    <a:tint val="37000"/>
                    <a:satMod val="300000"/>
                  </a:srgbClr>
                </a:gs>
                <a:gs pos="100000">
                  <a:srgbClr val="C1A04D">
                    <a:tint val="15000"/>
                    <a:satMod val="350000"/>
                  </a:srgbClr>
                </a:gs>
              </a:gsLst>
              <a:lin ang="16200000" scaled="1"/>
            </a:gradFill>
            <a:ln w="19050" cap="flat" cmpd="sng" algn="ctr">
              <a:solidFill>
                <a:srgbClr val="00B050"/>
              </a:solidFill>
              <a:prstDash val="solid"/>
            </a:ln>
            <a:effectLst>
              <a:outerShdw blurRad="40000" dist="20000" dir="5400000" rotWithShape="0">
                <a:srgbClr val="000000">
                  <a:alpha val="38000"/>
                </a:srgbClr>
              </a:outerShdw>
            </a:effectLst>
          </p:spPr>
          <p:txBody>
            <a:bodyPr rtlCol="0" anchor="ctr"/>
            <a:lstStyle/>
            <a:p>
              <a:pPr algn="ctr" defTabSz="914173">
                <a:defRPr/>
              </a:pPr>
              <a:endParaRPr lang="en-US" sz="1500" b="1" kern="0">
                <a:solidFill>
                  <a:srgbClr val="000000"/>
                </a:solidFill>
                <a:latin typeface="Arial"/>
              </a:endParaRPr>
            </a:p>
          </p:txBody>
        </p:sp>
      </p:grpSp>
    </p:spTree>
    <p:extLst>
      <p:ext uri="{BB962C8B-B14F-4D97-AF65-F5344CB8AC3E}">
        <p14:creationId xmlns:p14="http://schemas.microsoft.com/office/powerpoint/2010/main" val="201417226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err="1" smtClean="0"/>
              <a:t>DevOps</a:t>
            </a:r>
            <a:r>
              <a:rPr lang="en-US" dirty="0" smtClean="0"/>
              <a:t>? An Elevator Pitch</a:t>
            </a:r>
            <a:endParaRPr lang="en-US" dirty="0"/>
          </a:p>
        </p:txBody>
      </p:sp>
      <p:sp>
        <p:nvSpPr>
          <p:cNvPr id="3" name="Content Placeholder 2"/>
          <p:cNvSpPr>
            <a:spLocks noGrp="1"/>
          </p:cNvSpPr>
          <p:nvPr>
            <p:ph idx="1"/>
          </p:nvPr>
        </p:nvSpPr>
        <p:spPr/>
        <p:txBody>
          <a:bodyPr/>
          <a:lstStyle/>
          <a:p>
            <a:r>
              <a:rPr lang="en-US" dirty="0" smtClean="0"/>
              <a:t>Need everyone on the same page</a:t>
            </a:r>
          </a:p>
          <a:p>
            <a:r>
              <a:rPr lang="en-US" dirty="0" smtClean="0"/>
              <a:t>Needs to be anchored to something everyone can agree on.</a:t>
            </a:r>
          </a:p>
          <a:p>
            <a:r>
              <a:rPr lang="en-US" dirty="0" smtClean="0"/>
              <a:t>Needs to be Aspirational</a:t>
            </a:r>
          </a:p>
          <a:p>
            <a:r>
              <a:rPr lang="en-US" dirty="0" smtClean="0"/>
              <a:t>Needs to be internally </a:t>
            </a:r>
            <a:r>
              <a:rPr lang="en-US" dirty="0"/>
              <a:t>branded</a:t>
            </a:r>
          </a:p>
          <a:p>
            <a:endParaRPr lang="en-US" dirty="0"/>
          </a:p>
        </p:txBody>
      </p:sp>
    </p:spTree>
    <p:extLst>
      <p:ext uri="{BB962C8B-B14F-4D97-AF65-F5344CB8AC3E}">
        <p14:creationId xmlns:p14="http://schemas.microsoft.com/office/powerpoint/2010/main" val="346240095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 it down to something simple</a:t>
            </a:r>
            <a:endParaRPr lang="en-US" dirty="0"/>
          </a:p>
        </p:txBody>
      </p:sp>
      <p:sp>
        <p:nvSpPr>
          <p:cNvPr id="39" name="Rectangle 38"/>
          <p:cNvSpPr/>
          <p:nvPr/>
        </p:nvSpPr>
        <p:spPr>
          <a:xfrm>
            <a:off x="1524000" y="1301973"/>
            <a:ext cx="9144000" cy="5556027"/>
          </a:xfrm>
          <a:prstGeom prst="rect">
            <a:avLst/>
          </a:prstGeom>
          <a:gradFill flip="none" rotWithShape="1">
            <a:gsLst>
              <a:gs pos="0">
                <a:srgbClr val="4F81BD">
                  <a:tint val="66000"/>
                  <a:satMod val="160000"/>
                </a:srgbClr>
              </a:gs>
              <a:gs pos="50000">
                <a:srgbClr val="4F81BD">
                  <a:tint val="44500"/>
                  <a:satMod val="160000"/>
                </a:srgbClr>
              </a:gs>
              <a:gs pos="100000">
                <a:srgbClr val="4F81BD">
                  <a:tint val="23500"/>
                  <a:satMod val="160000"/>
                </a:srgbClr>
              </a:gs>
            </a:gsLst>
            <a:lin ang="0" scaled="1"/>
            <a:tileRect/>
          </a:gradFill>
          <a:ln w="25400" cap="flat" cmpd="sng" algn="ctr">
            <a:noFill/>
            <a:prstDash val="solid"/>
          </a:ln>
          <a:effectLst/>
        </p:spPr>
        <p:txBody>
          <a:bodyPr lIns="91420" tIns="45718" rIns="91420" bIns="45718" rtlCol="0" anchor="ctr"/>
          <a:lstStyle/>
          <a:p>
            <a:pPr algn="ctr" defTabSz="914173">
              <a:defRPr/>
            </a:pPr>
            <a:r>
              <a:rPr lang="en-US" kern="0" dirty="0">
                <a:solidFill>
                  <a:prstClr val="white"/>
                </a:solidFill>
                <a:latin typeface="Calibri"/>
              </a:rPr>
              <a:t>        </a:t>
            </a:r>
          </a:p>
        </p:txBody>
      </p:sp>
      <p:cxnSp>
        <p:nvCxnSpPr>
          <p:cNvPr id="40" name="Straight Connector 39"/>
          <p:cNvCxnSpPr/>
          <p:nvPr/>
        </p:nvCxnSpPr>
        <p:spPr>
          <a:xfrm>
            <a:off x="5029200" y="1592041"/>
            <a:ext cx="0" cy="5367563"/>
          </a:xfrm>
          <a:prstGeom prst="line">
            <a:avLst/>
          </a:prstGeom>
          <a:noFill/>
          <a:ln w="28575" cap="flat" cmpd="sng" algn="ctr">
            <a:solidFill>
              <a:sysClr val="windowText" lastClr="000000"/>
            </a:solidFill>
            <a:prstDash val="dash"/>
          </a:ln>
          <a:effectLst/>
        </p:spPr>
      </p:cxnSp>
      <p:cxnSp>
        <p:nvCxnSpPr>
          <p:cNvPr id="41" name="Straight Connector 40"/>
          <p:cNvCxnSpPr/>
          <p:nvPr/>
        </p:nvCxnSpPr>
        <p:spPr>
          <a:xfrm>
            <a:off x="3276600" y="1592041"/>
            <a:ext cx="0" cy="5367563"/>
          </a:xfrm>
          <a:prstGeom prst="line">
            <a:avLst/>
          </a:prstGeom>
          <a:noFill/>
          <a:ln w="28575" cap="flat" cmpd="sng" algn="ctr">
            <a:solidFill>
              <a:sysClr val="windowText" lastClr="000000"/>
            </a:solidFill>
            <a:prstDash val="dash"/>
          </a:ln>
          <a:effectLst/>
        </p:spPr>
      </p:cxnSp>
      <p:sp>
        <p:nvSpPr>
          <p:cNvPr id="42" name="Rectangle 41"/>
          <p:cNvSpPr/>
          <p:nvPr/>
        </p:nvSpPr>
        <p:spPr>
          <a:xfrm>
            <a:off x="1676400" y="1592037"/>
            <a:ext cx="1447800" cy="533400"/>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lIns="91420" tIns="45718" rIns="91420" bIns="45718" rtlCol="0" anchor="ctr"/>
          <a:lstStyle/>
          <a:p>
            <a:pPr algn="ctr" defTabSz="914173">
              <a:defRPr/>
            </a:pPr>
            <a:r>
              <a:rPr lang="en-US" kern="0" dirty="0">
                <a:solidFill>
                  <a:prstClr val="white"/>
                </a:solidFill>
                <a:latin typeface="Calibri"/>
              </a:rPr>
              <a:t>Workstation</a:t>
            </a:r>
          </a:p>
        </p:txBody>
      </p:sp>
      <p:sp>
        <p:nvSpPr>
          <p:cNvPr id="43" name="Rectangle 42"/>
          <p:cNvSpPr/>
          <p:nvPr/>
        </p:nvSpPr>
        <p:spPr>
          <a:xfrm>
            <a:off x="3429000" y="1592037"/>
            <a:ext cx="1447800" cy="533400"/>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lIns="91420" tIns="45718" rIns="91420" bIns="45718" rtlCol="0" anchor="ctr"/>
          <a:lstStyle/>
          <a:p>
            <a:pPr algn="ctr" defTabSz="914173">
              <a:defRPr/>
            </a:pPr>
            <a:r>
              <a:rPr lang="en-US" kern="0" dirty="0">
                <a:solidFill>
                  <a:prstClr val="white"/>
                </a:solidFill>
                <a:latin typeface="Calibri"/>
              </a:rPr>
              <a:t>CIT Box</a:t>
            </a:r>
          </a:p>
        </p:txBody>
      </p:sp>
      <p:sp>
        <p:nvSpPr>
          <p:cNvPr id="44" name="Rectangle 43"/>
          <p:cNvSpPr/>
          <p:nvPr/>
        </p:nvSpPr>
        <p:spPr>
          <a:xfrm>
            <a:off x="5181600" y="1592037"/>
            <a:ext cx="1447800" cy="533400"/>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lIns="91420" tIns="45718" rIns="91420" bIns="45718" rtlCol="0" anchor="ctr"/>
          <a:lstStyle/>
          <a:p>
            <a:pPr algn="ctr" defTabSz="914173">
              <a:defRPr/>
            </a:pPr>
            <a:r>
              <a:rPr lang="en-US" kern="0" dirty="0">
                <a:solidFill>
                  <a:prstClr val="white"/>
                </a:solidFill>
                <a:latin typeface="Calibri"/>
              </a:rPr>
              <a:t>Runway</a:t>
            </a:r>
          </a:p>
        </p:txBody>
      </p:sp>
      <p:sp>
        <p:nvSpPr>
          <p:cNvPr id="45" name="Rectangle 44"/>
          <p:cNvSpPr/>
          <p:nvPr/>
        </p:nvSpPr>
        <p:spPr>
          <a:xfrm>
            <a:off x="6934200" y="1592037"/>
            <a:ext cx="1447800" cy="533400"/>
          </a:xfrm>
          <a:prstGeom prst="rect">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w="9525" cap="flat" cmpd="sng" algn="ctr">
            <a:solidFill>
              <a:srgbClr val="8064A2">
                <a:shade val="95000"/>
                <a:satMod val="105000"/>
              </a:srgbClr>
            </a:solidFill>
            <a:prstDash val="solid"/>
          </a:ln>
          <a:effectLst>
            <a:outerShdw blurRad="40000" dist="23000" dir="5400000" rotWithShape="0">
              <a:srgbClr val="000000">
                <a:alpha val="35000"/>
              </a:srgbClr>
            </a:outerShdw>
          </a:effectLst>
        </p:spPr>
        <p:txBody>
          <a:bodyPr lIns="91420" tIns="45718" rIns="91420" bIns="45718" rtlCol="0" anchor="ctr"/>
          <a:lstStyle/>
          <a:p>
            <a:pPr algn="ctr" defTabSz="914173">
              <a:defRPr/>
            </a:pPr>
            <a:r>
              <a:rPr lang="en-US" kern="0" dirty="0">
                <a:solidFill>
                  <a:prstClr val="white"/>
                </a:solidFill>
                <a:latin typeface="Calibri"/>
              </a:rPr>
              <a:t>Prod QA</a:t>
            </a:r>
          </a:p>
        </p:txBody>
      </p:sp>
      <p:sp>
        <p:nvSpPr>
          <p:cNvPr id="46" name="Rectangle 45"/>
          <p:cNvSpPr/>
          <p:nvPr/>
        </p:nvSpPr>
        <p:spPr>
          <a:xfrm>
            <a:off x="8686800" y="1592037"/>
            <a:ext cx="1447800" cy="533400"/>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lIns="91420" tIns="45718" rIns="91420" bIns="45718" rtlCol="0" anchor="ctr"/>
          <a:lstStyle/>
          <a:p>
            <a:pPr algn="ctr" defTabSz="914173">
              <a:defRPr/>
            </a:pPr>
            <a:r>
              <a:rPr lang="en-US" kern="0" dirty="0">
                <a:solidFill>
                  <a:prstClr val="white"/>
                </a:solidFill>
                <a:latin typeface="Calibri"/>
              </a:rPr>
              <a:t>Production</a:t>
            </a:r>
          </a:p>
        </p:txBody>
      </p:sp>
      <p:cxnSp>
        <p:nvCxnSpPr>
          <p:cNvPr id="47" name="Straight Connector 46"/>
          <p:cNvCxnSpPr/>
          <p:nvPr/>
        </p:nvCxnSpPr>
        <p:spPr>
          <a:xfrm>
            <a:off x="6781800" y="1592041"/>
            <a:ext cx="0" cy="5265963"/>
          </a:xfrm>
          <a:prstGeom prst="line">
            <a:avLst/>
          </a:prstGeom>
          <a:noFill/>
          <a:ln w="28575" cap="flat" cmpd="sng" algn="ctr">
            <a:solidFill>
              <a:sysClr val="windowText" lastClr="000000"/>
            </a:solidFill>
            <a:prstDash val="dash"/>
          </a:ln>
          <a:effectLst/>
        </p:spPr>
      </p:cxnSp>
      <p:cxnSp>
        <p:nvCxnSpPr>
          <p:cNvPr id="48" name="Straight Connector 47"/>
          <p:cNvCxnSpPr/>
          <p:nvPr/>
        </p:nvCxnSpPr>
        <p:spPr>
          <a:xfrm>
            <a:off x="8534400" y="1592041"/>
            <a:ext cx="0" cy="5367563"/>
          </a:xfrm>
          <a:prstGeom prst="line">
            <a:avLst/>
          </a:prstGeom>
          <a:noFill/>
          <a:ln w="28575" cap="flat" cmpd="sng" algn="ctr">
            <a:solidFill>
              <a:sysClr val="windowText" lastClr="000000"/>
            </a:solidFill>
            <a:prstDash val="dash"/>
          </a:ln>
          <a:effectLst/>
        </p:spPr>
      </p:cxnSp>
      <p:sp>
        <p:nvSpPr>
          <p:cNvPr id="49" name="Right Arrow 48"/>
          <p:cNvSpPr/>
          <p:nvPr/>
        </p:nvSpPr>
        <p:spPr>
          <a:xfrm>
            <a:off x="2438400" y="2760444"/>
            <a:ext cx="7010400" cy="1610519"/>
          </a:xfrm>
          <a:prstGeom prst="rightArrow">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lIns="91420" tIns="45718" rIns="91420" bIns="45718" rtlCol="0" anchor="ctr"/>
          <a:lstStyle/>
          <a:p>
            <a:pPr algn="ctr" defTabSz="914173">
              <a:defRPr/>
            </a:pPr>
            <a:endParaRPr lang="en-US" sz="3200" kern="0" dirty="0">
              <a:solidFill>
                <a:prstClr val="white"/>
              </a:solidFill>
              <a:latin typeface="Calibri"/>
            </a:endParaRPr>
          </a:p>
        </p:txBody>
      </p:sp>
      <p:sp>
        <p:nvSpPr>
          <p:cNvPr id="50" name="TextBox 49"/>
          <p:cNvSpPr txBox="1"/>
          <p:nvPr/>
        </p:nvSpPr>
        <p:spPr>
          <a:xfrm>
            <a:off x="4966101" y="3230214"/>
            <a:ext cx="1799083" cy="707887"/>
          </a:xfrm>
          <a:prstGeom prst="rect">
            <a:avLst/>
          </a:prstGeom>
          <a:noFill/>
        </p:spPr>
        <p:txBody>
          <a:bodyPr wrap="none" lIns="91420" tIns="45718" rIns="91420" bIns="45718" rtlCol="0">
            <a:spAutoFit/>
          </a:bodyPr>
          <a:lstStyle/>
          <a:p>
            <a:pPr defTabSz="914173">
              <a:defRPr/>
            </a:pPr>
            <a:r>
              <a:rPr lang="en-US" sz="4000" kern="0" dirty="0">
                <a:solidFill>
                  <a:prstClr val="white"/>
                </a:solidFill>
              </a:rPr>
              <a:t>28 Days</a:t>
            </a:r>
            <a:endParaRPr lang="en-US" kern="0" dirty="0">
              <a:solidFill>
                <a:prstClr val="white"/>
              </a:solidFill>
            </a:endParaRPr>
          </a:p>
        </p:txBody>
      </p:sp>
      <p:sp>
        <p:nvSpPr>
          <p:cNvPr id="51" name="Folded Corner 50"/>
          <p:cNvSpPr/>
          <p:nvPr/>
        </p:nvSpPr>
        <p:spPr>
          <a:xfrm>
            <a:off x="9094927" y="3456556"/>
            <a:ext cx="863628" cy="914400"/>
          </a:xfrm>
          <a:prstGeom prst="foldedCorner">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lIns="91420" tIns="45718" rIns="91420" bIns="45718" rtlCol="0" anchor="ctr"/>
          <a:lstStyle/>
          <a:p>
            <a:pPr algn="ctr" defTabSz="914173">
              <a:defRPr/>
            </a:pPr>
            <a:r>
              <a:rPr lang="en-US" sz="1100" kern="0" dirty="0">
                <a:solidFill>
                  <a:prstClr val="black"/>
                </a:solidFill>
                <a:latin typeface="Calibri"/>
              </a:rPr>
              <a:t>10K Defects Prevented</a:t>
            </a:r>
          </a:p>
        </p:txBody>
      </p:sp>
      <p:sp>
        <p:nvSpPr>
          <p:cNvPr id="52" name="Right Arrow 51"/>
          <p:cNvSpPr/>
          <p:nvPr/>
        </p:nvSpPr>
        <p:spPr>
          <a:xfrm>
            <a:off x="2438400" y="4855937"/>
            <a:ext cx="7010400" cy="1532163"/>
          </a:xfrm>
          <a:prstGeom prst="rightArrow">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lIns="91420" tIns="45718" rIns="91420" bIns="45718" rtlCol="0" anchor="ctr"/>
          <a:lstStyle/>
          <a:p>
            <a:pPr algn="ctr" defTabSz="914173">
              <a:defRPr/>
            </a:pPr>
            <a:endParaRPr lang="en-US" sz="3200" kern="0" dirty="0">
              <a:solidFill>
                <a:prstClr val="white"/>
              </a:solidFill>
              <a:latin typeface="Calibri"/>
            </a:endParaRPr>
          </a:p>
        </p:txBody>
      </p:sp>
      <p:sp>
        <p:nvSpPr>
          <p:cNvPr id="53" name="TextBox 52"/>
          <p:cNvSpPr txBox="1"/>
          <p:nvPr/>
        </p:nvSpPr>
        <p:spPr>
          <a:xfrm>
            <a:off x="5127495" y="5313150"/>
            <a:ext cx="1554732" cy="707887"/>
          </a:xfrm>
          <a:prstGeom prst="rect">
            <a:avLst/>
          </a:prstGeom>
          <a:noFill/>
        </p:spPr>
        <p:txBody>
          <a:bodyPr wrap="none" lIns="91420" tIns="45718" rIns="91420" bIns="45718" rtlCol="0">
            <a:spAutoFit/>
          </a:bodyPr>
          <a:lstStyle/>
          <a:p>
            <a:pPr defTabSz="914173">
              <a:defRPr/>
            </a:pPr>
            <a:r>
              <a:rPr lang="en-US" sz="4000" kern="0" dirty="0">
                <a:solidFill>
                  <a:prstClr val="white"/>
                </a:solidFill>
              </a:rPr>
              <a:t>7 Days</a:t>
            </a:r>
            <a:endParaRPr lang="en-US" kern="0" dirty="0">
              <a:solidFill>
                <a:prstClr val="white"/>
              </a:solidFill>
            </a:endParaRPr>
          </a:p>
        </p:txBody>
      </p:sp>
      <p:sp>
        <p:nvSpPr>
          <p:cNvPr id="54" name="Folded Corner 53"/>
          <p:cNvSpPr/>
          <p:nvPr/>
        </p:nvSpPr>
        <p:spPr>
          <a:xfrm>
            <a:off x="9094927" y="5581425"/>
            <a:ext cx="863628" cy="914400"/>
          </a:xfrm>
          <a:prstGeom prst="foldedCorner">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lIns="91420" tIns="45718" rIns="91420" bIns="45718" rtlCol="0" anchor="ctr"/>
          <a:lstStyle/>
          <a:p>
            <a:pPr algn="ctr" defTabSz="914173">
              <a:defRPr/>
            </a:pPr>
            <a:r>
              <a:rPr lang="en-US" kern="0" dirty="0">
                <a:solidFill>
                  <a:srgbClr val="00B050"/>
                </a:solidFill>
                <a:latin typeface="Calibri"/>
              </a:rPr>
              <a:t>75%</a:t>
            </a:r>
            <a:r>
              <a:rPr lang="en-US" sz="1100" kern="0" dirty="0">
                <a:solidFill>
                  <a:prstClr val="black"/>
                </a:solidFill>
                <a:latin typeface="Calibri"/>
              </a:rPr>
              <a:t> reduction in time to release</a:t>
            </a:r>
          </a:p>
        </p:txBody>
      </p:sp>
      <p:sp>
        <p:nvSpPr>
          <p:cNvPr id="55" name="TextBox 54"/>
          <p:cNvSpPr txBox="1"/>
          <p:nvPr/>
        </p:nvSpPr>
        <p:spPr>
          <a:xfrm>
            <a:off x="2405178" y="3638018"/>
            <a:ext cx="1686039" cy="276999"/>
          </a:xfrm>
          <a:prstGeom prst="rect">
            <a:avLst/>
          </a:prstGeom>
          <a:noFill/>
        </p:spPr>
        <p:txBody>
          <a:bodyPr wrap="none" lIns="91420" tIns="45718" rIns="91420" bIns="45718" rtlCol="0">
            <a:spAutoFit/>
          </a:bodyPr>
          <a:lstStyle/>
          <a:p>
            <a:pPr defTabSz="914173">
              <a:defRPr/>
            </a:pPr>
            <a:r>
              <a:rPr lang="en-US" sz="1200" kern="0" dirty="0">
                <a:solidFill>
                  <a:prstClr val="white"/>
                </a:solidFill>
              </a:rPr>
              <a:t>Current Release Process</a:t>
            </a:r>
          </a:p>
        </p:txBody>
      </p:sp>
      <p:sp>
        <p:nvSpPr>
          <p:cNvPr id="56" name="TextBox 55"/>
          <p:cNvSpPr txBox="1"/>
          <p:nvPr/>
        </p:nvSpPr>
        <p:spPr>
          <a:xfrm>
            <a:off x="2405167" y="5735526"/>
            <a:ext cx="1620957" cy="276999"/>
          </a:xfrm>
          <a:prstGeom prst="rect">
            <a:avLst/>
          </a:prstGeom>
          <a:noFill/>
        </p:spPr>
        <p:txBody>
          <a:bodyPr wrap="none" lIns="91420" tIns="45718" rIns="91420" bIns="45718" rtlCol="0">
            <a:spAutoFit/>
          </a:bodyPr>
          <a:lstStyle/>
          <a:p>
            <a:pPr defTabSz="914173">
              <a:defRPr/>
            </a:pPr>
            <a:r>
              <a:rPr lang="en-US" sz="1200" kern="0" dirty="0">
                <a:solidFill>
                  <a:prstClr val="white"/>
                </a:solidFill>
              </a:rPr>
              <a:t>Target Release Process</a:t>
            </a:r>
          </a:p>
        </p:txBody>
      </p:sp>
    </p:spTree>
    <p:extLst>
      <p:ext uri="{BB962C8B-B14F-4D97-AF65-F5344CB8AC3E}">
        <p14:creationId xmlns:p14="http://schemas.microsoft.com/office/powerpoint/2010/main" val="34377918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barn(inVertical)">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barn(inVertical)">
                                      <p:cBhvr>
                                        <p:cTn id="12" dur="500"/>
                                        <p:tgtEl>
                                          <p:spTgt spid="5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2" grpId="0" animBg="1"/>
      <p:bldP spid="53" grpId="0"/>
      <p:bldP spid="5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Approached it in layers</a:t>
            </a:r>
          </a:p>
        </p:txBody>
      </p:sp>
      <p:sp>
        <p:nvSpPr>
          <p:cNvPr id="6" name="Rectangle 5"/>
          <p:cNvSpPr/>
          <p:nvPr/>
        </p:nvSpPr>
        <p:spPr>
          <a:xfrm>
            <a:off x="3035303" y="2429671"/>
            <a:ext cx="6337300" cy="729852"/>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lIns="91420" tIns="45718" rIns="91420" bIns="45718" rtlCol="0" anchor="ctr"/>
          <a:lstStyle/>
          <a:p>
            <a:pPr algn="ctr" defTabSz="914173">
              <a:defRPr/>
            </a:pPr>
            <a:r>
              <a:rPr lang="en-US" sz="2800" kern="0" dirty="0">
                <a:solidFill>
                  <a:prstClr val="white"/>
                </a:solidFill>
                <a:latin typeface="Calibri"/>
              </a:rPr>
              <a:t>Automated Build and Test (CI)</a:t>
            </a:r>
          </a:p>
        </p:txBody>
      </p:sp>
      <p:sp>
        <p:nvSpPr>
          <p:cNvPr id="7" name="Rectangle 6"/>
          <p:cNvSpPr/>
          <p:nvPr/>
        </p:nvSpPr>
        <p:spPr>
          <a:xfrm>
            <a:off x="3035303" y="3902869"/>
            <a:ext cx="6337300" cy="736600"/>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lIns="91420" tIns="45718" rIns="91420" bIns="45718" rtlCol="0" anchor="ctr"/>
          <a:lstStyle/>
          <a:p>
            <a:pPr algn="ctr" defTabSz="914173">
              <a:defRPr/>
            </a:pPr>
            <a:r>
              <a:rPr lang="en-US" sz="2800" kern="0" dirty="0">
                <a:solidFill>
                  <a:prstClr val="white"/>
                </a:solidFill>
                <a:latin typeface="Calibri"/>
              </a:rPr>
              <a:t>Virtualization</a:t>
            </a:r>
          </a:p>
        </p:txBody>
      </p:sp>
      <p:sp>
        <p:nvSpPr>
          <p:cNvPr id="8" name="Rectangle 7"/>
          <p:cNvSpPr/>
          <p:nvPr/>
        </p:nvSpPr>
        <p:spPr>
          <a:xfrm>
            <a:off x="3035303" y="3166269"/>
            <a:ext cx="6337300" cy="736600"/>
          </a:xfrm>
          <a:prstGeom prst="rect">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w="9525" cap="flat" cmpd="sng" algn="ctr">
            <a:solidFill>
              <a:srgbClr val="8064A2">
                <a:shade val="95000"/>
                <a:satMod val="105000"/>
              </a:srgbClr>
            </a:solidFill>
            <a:prstDash val="solid"/>
          </a:ln>
          <a:effectLst>
            <a:outerShdw blurRad="40000" dist="23000" dir="5400000" rotWithShape="0">
              <a:srgbClr val="000000">
                <a:alpha val="35000"/>
              </a:srgbClr>
            </a:outerShdw>
          </a:effectLst>
        </p:spPr>
        <p:txBody>
          <a:bodyPr lIns="91420" tIns="45718" rIns="91420" bIns="45718" rtlCol="0" anchor="ctr"/>
          <a:lstStyle/>
          <a:p>
            <a:pPr algn="ctr" defTabSz="914173">
              <a:defRPr/>
            </a:pPr>
            <a:r>
              <a:rPr lang="en-US" sz="2800" kern="0" dirty="0">
                <a:solidFill>
                  <a:prstClr val="white"/>
                </a:solidFill>
                <a:latin typeface="Calibri"/>
              </a:rPr>
              <a:t>Run Automation EVERY DAY</a:t>
            </a:r>
          </a:p>
        </p:txBody>
      </p:sp>
      <p:sp>
        <p:nvSpPr>
          <p:cNvPr id="9" name="Rectangle 8"/>
          <p:cNvSpPr/>
          <p:nvPr/>
        </p:nvSpPr>
        <p:spPr>
          <a:xfrm>
            <a:off x="3035303" y="4639469"/>
            <a:ext cx="6337300" cy="711200"/>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lIns="91420" tIns="45718" rIns="91420" bIns="45718" rtlCol="0" anchor="ctr"/>
          <a:lstStyle/>
          <a:p>
            <a:pPr algn="ctr" defTabSz="914173">
              <a:defRPr/>
            </a:pPr>
            <a:r>
              <a:rPr lang="en-US" sz="2800" kern="0" dirty="0">
                <a:solidFill>
                  <a:prstClr val="white"/>
                </a:solidFill>
                <a:latin typeface="Calibri"/>
              </a:rPr>
              <a:t>Common Test Automation Framework</a:t>
            </a:r>
          </a:p>
        </p:txBody>
      </p:sp>
      <p:sp>
        <p:nvSpPr>
          <p:cNvPr id="5" name="Rectangle 4"/>
          <p:cNvSpPr/>
          <p:nvPr/>
        </p:nvSpPr>
        <p:spPr>
          <a:xfrm>
            <a:off x="3035303" y="5350669"/>
            <a:ext cx="6337300" cy="643731"/>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lIns="91420" tIns="45718" rIns="91420" bIns="45718" rtlCol="0" anchor="ctr"/>
          <a:lstStyle/>
          <a:p>
            <a:pPr algn="ctr" defTabSz="914173">
              <a:defRPr/>
            </a:pPr>
            <a:r>
              <a:rPr lang="en-US" sz="2800" kern="0" dirty="0">
                <a:solidFill>
                  <a:prstClr val="white"/>
                </a:solidFill>
                <a:latin typeface="Calibri"/>
              </a:rPr>
              <a:t>Test Data Management</a:t>
            </a:r>
          </a:p>
        </p:txBody>
      </p:sp>
      <p:sp>
        <p:nvSpPr>
          <p:cNvPr id="11" name="Rectangle 10"/>
          <p:cNvSpPr/>
          <p:nvPr/>
        </p:nvSpPr>
        <p:spPr>
          <a:xfrm>
            <a:off x="3035303" y="1709999"/>
            <a:ext cx="6337300" cy="729852"/>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sq"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lIns="91420" tIns="45718" rIns="91420" bIns="45718" rtlCol="0" anchor="ctr"/>
          <a:lstStyle/>
          <a:p>
            <a:pPr algn="ctr" defTabSz="914173"/>
            <a:r>
              <a:rPr lang="en-US" sz="3200" kern="0" dirty="0">
                <a:solidFill>
                  <a:prstClr val="white"/>
                </a:solidFill>
                <a:latin typeface="Calibri"/>
              </a:rPr>
              <a:t>Developer Driven Testing</a:t>
            </a:r>
          </a:p>
        </p:txBody>
      </p:sp>
    </p:spTree>
    <p:extLst>
      <p:ext uri="{BB962C8B-B14F-4D97-AF65-F5344CB8AC3E}">
        <p14:creationId xmlns:p14="http://schemas.microsoft.com/office/powerpoint/2010/main" val="37420013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5"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9"/>
            <a:ext cx="9144000" cy="1143000"/>
          </a:xfrm>
        </p:spPr>
        <p:txBody>
          <a:bodyPr/>
          <a:lstStyle/>
          <a:p>
            <a:r>
              <a:rPr lang="en-US" dirty="0" smtClean="0"/>
              <a:t>Test Data Management</a:t>
            </a:r>
            <a:endParaRPr lang="en-US" dirty="0"/>
          </a:p>
        </p:txBody>
      </p:sp>
      <p:sp>
        <p:nvSpPr>
          <p:cNvPr id="44" name="Rectangle 43"/>
          <p:cNvSpPr/>
          <p:nvPr/>
        </p:nvSpPr>
        <p:spPr>
          <a:xfrm>
            <a:off x="5461240" y="1903983"/>
            <a:ext cx="2362200" cy="1070392"/>
          </a:xfrm>
          <a:prstGeom prst="rect">
            <a:avLst/>
          </a:prstGeom>
          <a:gradFill rotWithShape="1">
            <a:gsLst>
              <a:gs pos="0">
                <a:srgbClr val="0064A8">
                  <a:shade val="51000"/>
                  <a:satMod val="130000"/>
                </a:srgbClr>
              </a:gs>
              <a:gs pos="80000">
                <a:srgbClr val="0064A8">
                  <a:shade val="93000"/>
                  <a:satMod val="130000"/>
                </a:srgbClr>
              </a:gs>
              <a:gs pos="100000">
                <a:srgbClr val="0064A8">
                  <a:shade val="94000"/>
                  <a:satMod val="135000"/>
                </a:srgbClr>
              </a:gs>
            </a:gsLst>
            <a:lin ang="16200000" scaled="0"/>
          </a:gradFill>
          <a:ln w="9525" cap="flat" cmpd="sng" algn="ctr">
            <a:solidFill>
              <a:srgbClr val="0064A8">
                <a:shade val="95000"/>
                <a:satMod val="105000"/>
              </a:srgbClr>
            </a:solidFill>
            <a:prstDash val="solid"/>
          </a:ln>
          <a:effectLst>
            <a:outerShdw blurRad="40000" dist="23000" dir="5400000" rotWithShape="0">
              <a:srgbClr val="000000">
                <a:alpha val="35000"/>
              </a:srgbClr>
            </a:outerShdw>
          </a:effectLst>
        </p:spPr>
        <p:txBody>
          <a:bodyPr lIns="91420" tIns="45718" rIns="91420" bIns="45718" rtlCol="0" anchor="ctr"/>
          <a:lstStyle/>
          <a:p>
            <a:pPr algn="ctr" defTabSz="914173" fontAlgn="base">
              <a:spcBef>
                <a:spcPct val="0"/>
              </a:spcBef>
              <a:spcAft>
                <a:spcPct val="0"/>
              </a:spcAft>
              <a:defRPr/>
            </a:pPr>
            <a:endParaRPr lang="en-US" sz="1500" b="1" kern="0">
              <a:solidFill>
                <a:srgbClr val="FFFFFF"/>
              </a:solidFill>
              <a:latin typeface="Arial"/>
            </a:endParaRPr>
          </a:p>
        </p:txBody>
      </p:sp>
      <p:sp>
        <p:nvSpPr>
          <p:cNvPr id="45" name="TextBox 44"/>
          <p:cNvSpPr txBox="1"/>
          <p:nvPr/>
        </p:nvSpPr>
        <p:spPr>
          <a:xfrm>
            <a:off x="5529336" y="2588060"/>
            <a:ext cx="2236160" cy="297517"/>
          </a:xfrm>
          <a:prstGeom prst="rect">
            <a:avLst/>
          </a:prstGeom>
          <a:gradFill rotWithShape="1">
            <a:gsLst>
              <a:gs pos="0">
                <a:srgbClr val="0064A8">
                  <a:tint val="50000"/>
                  <a:satMod val="300000"/>
                </a:srgbClr>
              </a:gs>
              <a:gs pos="35000">
                <a:srgbClr val="0064A8">
                  <a:tint val="37000"/>
                  <a:satMod val="300000"/>
                </a:srgbClr>
              </a:gs>
              <a:gs pos="100000">
                <a:srgbClr val="0064A8">
                  <a:tint val="15000"/>
                  <a:satMod val="350000"/>
                </a:srgbClr>
              </a:gs>
            </a:gsLst>
            <a:lin ang="16200000" scaled="1"/>
          </a:gradFill>
          <a:ln w="9525" cap="flat" cmpd="sng" algn="ctr">
            <a:noFill/>
            <a:prstDash val="solid"/>
          </a:ln>
          <a:effectLst>
            <a:outerShdw blurRad="40000" dist="20000" dir="5400000" rotWithShape="0">
              <a:srgbClr val="000000">
                <a:alpha val="38000"/>
              </a:srgbClr>
            </a:outerShdw>
          </a:effectLst>
        </p:spPr>
        <p:txBody>
          <a:bodyPr wrap="square" lIns="91420" tIns="45718" rIns="91420" bIns="45718" rtlCol="0">
            <a:spAutoFit/>
          </a:bodyPr>
          <a:lstStyle/>
          <a:p>
            <a:pPr algn="ctr" defTabSz="914173" fontAlgn="base">
              <a:spcBef>
                <a:spcPct val="0"/>
              </a:spcBef>
              <a:spcAft>
                <a:spcPct val="0"/>
              </a:spcAft>
              <a:defRPr/>
            </a:pPr>
            <a:r>
              <a:rPr lang="en-US" sz="1300" b="1" kern="0" dirty="0">
                <a:solidFill>
                  <a:srgbClr val="000000"/>
                </a:solidFill>
                <a:latin typeface="Arial"/>
              </a:rPr>
              <a:t>TDM Self-Service Tool</a:t>
            </a:r>
          </a:p>
        </p:txBody>
      </p:sp>
      <p:pic>
        <p:nvPicPr>
          <p:cNvPr id="46" name="Picture 3"/>
          <p:cNvPicPr>
            <a:picLocks noChangeAspect="1" noChangeArrowheads="1"/>
          </p:cNvPicPr>
          <p:nvPr/>
        </p:nvPicPr>
        <p:blipFill>
          <a:blip r:embed="rId3" cstate="print"/>
          <a:srcRect/>
          <a:stretch>
            <a:fillRect/>
          </a:stretch>
        </p:blipFill>
        <p:spPr bwMode="auto">
          <a:xfrm>
            <a:off x="6321380" y="1975992"/>
            <a:ext cx="667635" cy="538613"/>
          </a:xfrm>
          <a:prstGeom prst="rect">
            <a:avLst/>
          </a:prstGeom>
          <a:gradFill rotWithShape="1">
            <a:gsLst>
              <a:gs pos="0">
                <a:srgbClr val="0064A8">
                  <a:tint val="50000"/>
                  <a:satMod val="300000"/>
                </a:srgbClr>
              </a:gs>
              <a:gs pos="35000">
                <a:srgbClr val="0064A8">
                  <a:tint val="37000"/>
                  <a:satMod val="300000"/>
                </a:srgbClr>
              </a:gs>
              <a:gs pos="100000">
                <a:srgbClr val="0064A8">
                  <a:tint val="15000"/>
                  <a:satMod val="350000"/>
                </a:srgbClr>
              </a:gs>
            </a:gsLst>
            <a:lin ang="16200000" scaled="1"/>
          </a:gradFill>
          <a:ln w="9525" cap="flat" cmpd="sng" algn="ctr">
            <a:solidFill>
              <a:srgbClr val="0064A8">
                <a:shade val="95000"/>
                <a:satMod val="105000"/>
              </a:srgbClr>
            </a:solidFill>
            <a:prstDash val="solid"/>
            <a:headEnd/>
            <a:tailEnd/>
          </a:ln>
          <a:effectLst>
            <a:outerShdw blurRad="40000" dist="20000" dir="5400000" rotWithShape="0">
              <a:srgbClr val="000000">
                <a:alpha val="38000"/>
              </a:srgbClr>
            </a:outerShdw>
          </a:effectLst>
        </p:spPr>
      </p:pic>
      <p:pic>
        <p:nvPicPr>
          <p:cNvPr id="49" name="Picture 5" descr="http://www.clker.com/cliparts/d/5/9/5/11970989921887558050addon_burning_music_cds.svg.hi.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379879" y="1903983"/>
            <a:ext cx="991360" cy="1116124"/>
          </a:xfrm>
          <a:prstGeom prst="rect">
            <a:avLst/>
          </a:prstGeom>
          <a:noFill/>
        </p:spPr>
      </p:pic>
      <p:pic>
        <p:nvPicPr>
          <p:cNvPr id="50" name="Picture 4" descr="http://www.testplant.com/wp-content/uploads/2013/07/RB-media.jpg">
            <a:hlinkClick r:id="rId5"/>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127851" y="2912095"/>
            <a:ext cx="1259632" cy="1259632"/>
          </a:xfrm>
          <a:prstGeom prst="rect">
            <a:avLst/>
          </a:prstGeom>
          <a:noFill/>
        </p:spPr>
      </p:pic>
      <p:sp>
        <p:nvSpPr>
          <p:cNvPr id="51" name="Rectangle 50"/>
          <p:cNvSpPr/>
          <p:nvPr/>
        </p:nvSpPr>
        <p:spPr>
          <a:xfrm>
            <a:off x="5461240" y="3236131"/>
            <a:ext cx="2376264" cy="504056"/>
          </a:xfrm>
          <a:prstGeom prst="rect">
            <a:avLst/>
          </a:prstGeom>
          <a:gradFill rotWithShape="1">
            <a:gsLst>
              <a:gs pos="0">
                <a:srgbClr val="8C962A">
                  <a:shade val="51000"/>
                  <a:satMod val="130000"/>
                </a:srgbClr>
              </a:gs>
              <a:gs pos="80000">
                <a:srgbClr val="8C962A">
                  <a:shade val="93000"/>
                  <a:satMod val="130000"/>
                </a:srgbClr>
              </a:gs>
              <a:gs pos="100000">
                <a:srgbClr val="8C962A">
                  <a:shade val="94000"/>
                  <a:satMod val="135000"/>
                </a:srgbClr>
              </a:gs>
            </a:gsLst>
            <a:lin ang="16200000" scaled="0"/>
          </a:gradFill>
          <a:ln w="9525" cap="flat" cmpd="sng" algn="ctr">
            <a:solidFill>
              <a:srgbClr val="8C962A">
                <a:shade val="95000"/>
                <a:satMod val="105000"/>
              </a:srgbClr>
            </a:solidFill>
            <a:prstDash val="solid"/>
          </a:ln>
          <a:effectLst>
            <a:outerShdw blurRad="40000" dist="23000" dir="5400000" rotWithShape="0">
              <a:srgbClr val="000000">
                <a:alpha val="35000"/>
              </a:srgbClr>
            </a:outerShdw>
          </a:effectLst>
        </p:spPr>
        <p:txBody>
          <a:bodyPr lIns="91420" tIns="45718" rIns="91420" bIns="45718" rtlCol="0" anchor="ctr"/>
          <a:lstStyle/>
          <a:p>
            <a:pPr algn="ctr" defTabSz="914173">
              <a:defRPr/>
            </a:pPr>
            <a:endParaRPr lang="en-US" sz="1500" b="1" kern="0">
              <a:solidFill>
                <a:srgbClr val="000000"/>
              </a:solidFill>
              <a:latin typeface="Arial"/>
            </a:endParaRPr>
          </a:p>
        </p:txBody>
      </p:sp>
      <p:sp>
        <p:nvSpPr>
          <p:cNvPr id="52" name="TextBox 51"/>
          <p:cNvSpPr txBox="1"/>
          <p:nvPr/>
        </p:nvSpPr>
        <p:spPr>
          <a:xfrm>
            <a:off x="5540068" y="3339788"/>
            <a:ext cx="2240280" cy="297517"/>
          </a:xfrm>
          <a:prstGeom prst="rect">
            <a:avLst/>
          </a:prstGeom>
          <a:gradFill rotWithShape="1">
            <a:gsLst>
              <a:gs pos="0">
                <a:srgbClr val="8C962A">
                  <a:tint val="50000"/>
                  <a:satMod val="300000"/>
                </a:srgbClr>
              </a:gs>
              <a:gs pos="35000">
                <a:srgbClr val="8C962A">
                  <a:tint val="37000"/>
                  <a:satMod val="300000"/>
                </a:srgbClr>
              </a:gs>
              <a:gs pos="100000">
                <a:srgbClr val="8C962A">
                  <a:tint val="15000"/>
                  <a:satMod val="350000"/>
                </a:srgbClr>
              </a:gs>
            </a:gsLst>
            <a:lin ang="16200000" scaled="1"/>
          </a:gradFill>
          <a:ln w="9525" cap="flat" cmpd="sng" algn="ctr">
            <a:solidFill>
              <a:srgbClr val="8C962A">
                <a:shade val="95000"/>
                <a:satMod val="105000"/>
              </a:srgbClr>
            </a:solidFill>
            <a:prstDash val="solid"/>
          </a:ln>
          <a:effectLst>
            <a:outerShdw blurRad="40000" dist="20000" dir="5400000" rotWithShape="0">
              <a:srgbClr val="000000">
                <a:alpha val="38000"/>
              </a:srgbClr>
            </a:outerShdw>
          </a:effectLst>
        </p:spPr>
        <p:txBody>
          <a:bodyPr wrap="square" lIns="91420" tIns="45718" rIns="91420" bIns="45718" rtlCol="0">
            <a:spAutoFit/>
          </a:bodyPr>
          <a:lstStyle/>
          <a:p>
            <a:pPr algn="ctr" defTabSz="914173" fontAlgn="base">
              <a:spcBef>
                <a:spcPct val="0"/>
              </a:spcBef>
              <a:spcAft>
                <a:spcPct val="0"/>
              </a:spcAft>
              <a:defRPr/>
            </a:pPr>
            <a:r>
              <a:rPr lang="en-US" sz="1300" b="1" kern="0" dirty="0">
                <a:solidFill>
                  <a:srgbClr val="000000"/>
                </a:solidFill>
                <a:latin typeface="Arial"/>
              </a:rPr>
              <a:t>TDM API</a:t>
            </a:r>
          </a:p>
        </p:txBody>
      </p:sp>
      <p:sp>
        <p:nvSpPr>
          <p:cNvPr id="53" name="Rectangle 52"/>
          <p:cNvSpPr/>
          <p:nvPr/>
        </p:nvSpPr>
        <p:spPr>
          <a:xfrm>
            <a:off x="3640019" y="3979619"/>
            <a:ext cx="6058092" cy="1020708"/>
          </a:xfrm>
          <a:prstGeom prst="rect">
            <a:avLst/>
          </a:prstGeom>
          <a:gradFill rotWithShape="1">
            <a:gsLst>
              <a:gs pos="0">
                <a:srgbClr val="C1A04D">
                  <a:shade val="51000"/>
                  <a:satMod val="130000"/>
                </a:srgbClr>
              </a:gs>
              <a:gs pos="80000">
                <a:srgbClr val="C1A04D">
                  <a:shade val="93000"/>
                  <a:satMod val="130000"/>
                </a:srgbClr>
              </a:gs>
              <a:gs pos="100000">
                <a:srgbClr val="C1A04D">
                  <a:shade val="94000"/>
                  <a:satMod val="135000"/>
                </a:srgbClr>
              </a:gs>
            </a:gsLst>
            <a:lin ang="16200000" scaled="0"/>
          </a:gradFill>
          <a:ln w="9525" cap="flat" cmpd="sng" algn="ctr">
            <a:solidFill>
              <a:srgbClr val="C1A04D">
                <a:shade val="95000"/>
                <a:satMod val="105000"/>
              </a:srgbClr>
            </a:solidFill>
            <a:prstDash val="solid"/>
          </a:ln>
          <a:effectLst>
            <a:outerShdw blurRad="40000" dist="23000" dir="5400000" rotWithShape="0">
              <a:srgbClr val="000000">
                <a:alpha val="35000"/>
              </a:srgbClr>
            </a:outerShdw>
          </a:effectLst>
        </p:spPr>
        <p:txBody>
          <a:bodyPr lIns="91420" tIns="45718" rIns="91420" bIns="45718" rtlCol="0" anchor="ctr"/>
          <a:lstStyle/>
          <a:p>
            <a:pPr algn="ctr" defTabSz="914173">
              <a:defRPr/>
            </a:pPr>
            <a:endParaRPr lang="en-US" sz="1500" b="1" kern="0">
              <a:solidFill>
                <a:srgbClr val="000000"/>
              </a:solidFill>
              <a:latin typeface="Arial"/>
            </a:endParaRPr>
          </a:p>
        </p:txBody>
      </p:sp>
      <p:sp>
        <p:nvSpPr>
          <p:cNvPr id="54" name="TextBox 53"/>
          <p:cNvSpPr txBox="1"/>
          <p:nvPr/>
        </p:nvSpPr>
        <p:spPr>
          <a:xfrm>
            <a:off x="3726008" y="4107048"/>
            <a:ext cx="5899120" cy="297517"/>
          </a:xfrm>
          <a:prstGeom prst="rect">
            <a:avLst/>
          </a:prstGeom>
          <a:gradFill rotWithShape="1">
            <a:gsLst>
              <a:gs pos="0">
                <a:srgbClr val="C1A04D">
                  <a:tint val="50000"/>
                  <a:satMod val="300000"/>
                </a:srgbClr>
              </a:gs>
              <a:gs pos="35000">
                <a:srgbClr val="C1A04D">
                  <a:tint val="37000"/>
                  <a:satMod val="300000"/>
                </a:srgbClr>
              </a:gs>
              <a:gs pos="100000">
                <a:srgbClr val="C1A04D">
                  <a:tint val="15000"/>
                  <a:satMod val="350000"/>
                </a:srgbClr>
              </a:gs>
            </a:gsLst>
            <a:lin ang="16200000" scaled="1"/>
          </a:gradFill>
          <a:ln w="9525" cap="flat" cmpd="sng" algn="ctr">
            <a:noFill/>
            <a:prstDash val="solid"/>
          </a:ln>
          <a:effectLst>
            <a:outerShdw blurRad="40000" dist="20000" dir="5400000" rotWithShape="0">
              <a:srgbClr val="000000">
                <a:alpha val="38000"/>
              </a:srgbClr>
            </a:outerShdw>
          </a:effectLst>
        </p:spPr>
        <p:txBody>
          <a:bodyPr wrap="square" lIns="91420" tIns="45718" rIns="91420" bIns="45718" rtlCol="0">
            <a:spAutoFit/>
          </a:bodyPr>
          <a:lstStyle/>
          <a:p>
            <a:pPr algn="ctr" defTabSz="914173" fontAlgn="base">
              <a:spcBef>
                <a:spcPct val="0"/>
              </a:spcBef>
              <a:spcAft>
                <a:spcPct val="0"/>
              </a:spcAft>
              <a:defRPr/>
            </a:pPr>
            <a:r>
              <a:rPr lang="en-US" sz="1300" b="1" kern="0" dirty="0">
                <a:solidFill>
                  <a:srgbClr val="000000"/>
                </a:solidFill>
                <a:latin typeface="Arial"/>
              </a:rPr>
              <a:t>LOB Specific APIs</a:t>
            </a:r>
          </a:p>
        </p:txBody>
      </p:sp>
      <p:sp>
        <p:nvSpPr>
          <p:cNvPr id="60" name="Down Arrow 59"/>
          <p:cNvSpPr/>
          <p:nvPr/>
        </p:nvSpPr>
        <p:spPr>
          <a:xfrm>
            <a:off x="6505359" y="2876091"/>
            <a:ext cx="324036" cy="432048"/>
          </a:xfrm>
          <a:prstGeom prst="downArrow">
            <a:avLst/>
          </a:prstGeom>
          <a:gradFill rotWithShape="1">
            <a:gsLst>
              <a:gs pos="0">
                <a:srgbClr val="0064A8">
                  <a:tint val="50000"/>
                  <a:satMod val="300000"/>
                </a:srgbClr>
              </a:gs>
              <a:gs pos="35000">
                <a:srgbClr val="0064A8">
                  <a:tint val="37000"/>
                  <a:satMod val="300000"/>
                </a:srgbClr>
              </a:gs>
              <a:gs pos="100000">
                <a:srgbClr val="0064A8">
                  <a:tint val="15000"/>
                  <a:satMod val="350000"/>
                </a:srgbClr>
              </a:gs>
            </a:gsLst>
            <a:lin ang="16200000" scaled="1"/>
          </a:gradFill>
          <a:ln w="9525" cap="flat" cmpd="sng" algn="ctr">
            <a:solidFill>
              <a:srgbClr val="0064A8">
                <a:shade val="95000"/>
                <a:satMod val="105000"/>
              </a:srgbClr>
            </a:solidFill>
            <a:prstDash val="solid"/>
          </a:ln>
          <a:effectLst>
            <a:outerShdw blurRad="40000" dist="20000" dir="5400000" rotWithShape="0">
              <a:srgbClr val="000000">
                <a:alpha val="38000"/>
              </a:srgbClr>
            </a:outerShdw>
          </a:effectLst>
        </p:spPr>
        <p:txBody>
          <a:bodyPr lIns="91420" tIns="45718" rIns="91420" bIns="45718" rtlCol="0" anchor="ctr"/>
          <a:lstStyle/>
          <a:p>
            <a:pPr algn="ctr" defTabSz="914173">
              <a:defRPr/>
            </a:pPr>
            <a:endParaRPr lang="en-US" sz="1500" b="1" kern="0">
              <a:solidFill>
                <a:srgbClr val="000000"/>
              </a:solidFill>
              <a:latin typeface="Arial"/>
            </a:endParaRPr>
          </a:p>
        </p:txBody>
      </p:sp>
      <p:sp>
        <p:nvSpPr>
          <p:cNvPr id="61" name="Down Arrow 60"/>
          <p:cNvSpPr/>
          <p:nvPr/>
        </p:nvSpPr>
        <p:spPr>
          <a:xfrm>
            <a:off x="6505359" y="3658451"/>
            <a:ext cx="324036" cy="432048"/>
          </a:xfrm>
          <a:prstGeom prst="downArrow">
            <a:avLst/>
          </a:prstGeom>
          <a:gradFill rotWithShape="1">
            <a:gsLst>
              <a:gs pos="0">
                <a:srgbClr val="8C962A">
                  <a:tint val="50000"/>
                  <a:satMod val="300000"/>
                </a:srgbClr>
              </a:gs>
              <a:gs pos="35000">
                <a:srgbClr val="8C962A">
                  <a:tint val="37000"/>
                  <a:satMod val="300000"/>
                </a:srgbClr>
              </a:gs>
              <a:gs pos="100000">
                <a:srgbClr val="8C962A">
                  <a:tint val="15000"/>
                  <a:satMod val="350000"/>
                </a:srgbClr>
              </a:gs>
            </a:gsLst>
            <a:lin ang="16200000" scaled="1"/>
          </a:gradFill>
          <a:ln w="9525" cap="flat" cmpd="sng" algn="ctr">
            <a:solidFill>
              <a:srgbClr val="8C962A">
                <a:shade val="95000"/>
                <a:satMod val="105000"/>
              </a:srgbClr>
            </a:solidFill>
            <a:prstDash val="solid"/>
          </a:ln>
          <a:effectLst>
            <a:outerShdw blurRad="40000" dist="20000" dir="5400000" rotWithShape="0">
              <a:srgbClr val="000000">
                <a:alpha val="38000"/>
              </a:srgbClr>
            </a:outerShdw>
          </a:effectLst>
        </p:spPr>
        <p:txBody>
          <a:bodyPr lIns="91420" tIns="45718" rIns="91420" bIns="45718" rtlCol="0" anchor="ctr"/>
          <a:lstStyle/>
          <a:p>
            <a:pPr algn="ctr" defTabSz="914173">
              <a:defRPr/>
            </a:pPr>
            <a:endParaRPr lang="en-US" sz="1500" b="1" kern="0">
              <a:solidFill>
                <a:srgbClr val="000000"/>
              </a:solidFill>
              <a:latin typeface="Arial"/>
            </a:endParaRPr>
          </a:p>
        </p:txBody>
      </p:sp>
      <p:grpSp>
        <p:nvGrpSpPr>
          <p:cNvPr id="87" name="Group 86"/>
          <p:cNvGrpSpPr/>
          <p:nvPr/>
        </p:nvGrpSpPr>
        <p:grpSpPr>
          <a:xfrm>
            <a:off x="8453509" y="4539097"/>
            <a:ext cx="1171619" cy="1566379"/>
            <a:chOff x="7239000" y="4358172"/>
            <a:chExt cx="1171618" cy="1566378"/>
          </a:xfrm>
        </p:grpSpPr>
        <p:sp>
          <p:nvSpPr>
            <p:cNvPr id="59" name="TextBox 58"/>
            <p:cNvSpPr txBox="1"/>
            <p:nvPr/>
          </p:nvSpPr>
          <p:spPr>
            <a:xfrm>
              <a:off x="7239000" y="4358172"/>
              <a:ext cx="1171618" cy="292388"/>
            </a:xfrm>
            <a:prstGeom prst="rect">
              <a:avLst/>
            </a:prstGeom>
            <a:gradFill rotWithShape="1">
              <a:gsLst>
                <a:gs pos="0">
                  <a:srgbClr val="C1A04D">
                    <a:tint val="50000"/>
                    <a:satMod val="300000"/>
                  </a:srgbClr>
                </a:gs>
                <a:gs pos="35000">
                  <a:srgbClr val="C1A04D">
                    <a:tint val="37000"/>
                    <a:satMod val="300000"/>
                  </a:srgbClr>
                </a:gs>
                <a:gs pos="100000">
                  <a:srgbClr val="C1A04D">
                    <a:tint val="15000"/>
                    <a:satMod val="350000"/>
                  </a:srgbClr>
                </a:gs>
              </a:gsLst>
              <a:lin ang="16200000" scaled="1"/>
            </a:gradFill>
            <a:ln w="25400" cap="flat" cmpd="sng" algn="ctr">
              <a:solidFill>
                <a:srgbClr val="00B050"/>
              </a:solidFill>
              <a:prstDash val="solid"/>
            </a:ln>
            <a:effectLst>
              <a:outerShdw blurRad="40000" dist="20000" dir="5400000" rotWithShape="0">
                <a:srgbClr val="000000">
                  <a:alpha val="38000"/>
                </a:srgbClr>
              </a:outerShdw>
            </a:effectLst>
          </p:spPr>
          <p:txBody>
            <a:bodyPr wrap="square" rtlCol="0">
              <a:spAutoFit/>
            </a:bodyPr>
            <a:lstStyle/>
            <a:p>
              <a:pPr algn="ctr" defTabSz="914173" fontAlgn="base">
                <a:spcBef>
                  <a:spcPct val="0"/>
                </a:spcBef>
                <a:spcAft>
                  <a:spcPct val="0"/>
                </a:spcAft>
                <a:defRPr/>
              </a:pPr>
              <a:r>
                <a:rPr lang="en-US" sz="1300" b="1" kern="0" dirty="0">
                  <a:solidFill>
                    <a:srgbClr val="000000"/>
                  </a:solidFill>
                  <a:latin typeface="Arial"/>
                </a:rPr>
                <a:t>Life APIs</a:t>
              </a:r>
            </a:p>
          </p:txBody>
        </p:sp>
        <p:sp>
          <p:nvSpPr>
            <p:cNvPr id="74" name="Flowchart: Magnetic Disk 73"/>
            <p:cNvSpPr/>
            <p:nvPr/>
          </p:nvSpPr>
          <p:spPr>
            <a:xfrm>
              <a:off x="7421556" y="4999424"/>
              <a:ext cx="806506" cy="925126"/>
            </a:xfrm>
            <a:prstGeom prst="flowChartMagneticDisk">
              <a:avLst/>
            </a:prstGeom>
            <a:gradFill rotWithShape="1">
              <a:gsLst>
                <a:gs pos="0">
                  <a:srgbClr val="C1A04D">
                    <a:tint val="50000"/>
                    <a:satMod val="300000"/>
                  </a:srgbClr>
                </a:gs>
                <a:gs pos="35000">
                  <a:srgbClr val="C1A04D">
                    <a:tint val="37000"/>
                    <a:satMod val="300000"/>
                  </a:srgbClr>
                </a:gs>
                <a:gs pos="100000">
                  <a:srgbClr val="C1A04D">
                    <a:tint val="15000"/>
                    <a:satMod val="350000"/>
                  </a:srgbClr>
                </a:gs>
              </a:gsLst>
              <a:lin ang="16200000" scaled="1"/>
            </a:gradFill>
            <a:ln w="19050" cap="flat" cmpd="sng" algn="ctr">
              <a:solidFill>
                <a:srgbClr val="00B050"/>
              </a:solidFill>
              <a:prstDash val="solid"/>
            </a:ln>
            <a:effectLst>
              <a:outerShdw blurRad="40000" dist="20000" dir="5400000" rotWithShape="0">
                <a:srgbClr val="000000">
                  <a:alpha val="38000"/>
                </a:srgbClr>
              </a:outerShdw>
            </a:effectLst>
          </p:spPr>
          <p:txBody>
            <a:bodyPr rtlCol="0" anchor="ctr"/>
            <a:lstStyle/>
            <a:p>
              <a:pPr algn="ctr" defTabSz="914173" fontAlgn="base">
                <a:spcBef>
                  <a:spcPct val="0"/>
                </a:spcBef>
                <a:spcAft>
                  <a:spcPct val="0"/>
                </a:spcAft>
                <a:defRPr/>
              </a:pPr>
              <a:r>
                <a:rPr lang="en-US" sz="1500" b="1" kern="0" dirty="0">
                  <a:solidFill>
                    <a:srgbClr val="000000"/>
                  </a:solidFill>
                  <a:latin typeface="Arial"/>
                </a:rPr>
                <a:t>Life</a:t>
              </a:r>
            </a:p>
          </p:txBody>
        </p:sp>
        <p:sp>
          <p:nvSpPr>
            <p:cNvPr id="80" name="Down Arrow 79"/>
            <p:cNvSpPr/>
            <p:nvPr/>
          </p:nvSpPr>
          <p:spPr>
            <a:xfrm>
              <a:off x="7662791" y="4675388"/>
              <a:ext cx="324036" cy="356616"/>
            </a:xfrm>
            <a:prstGeom prst="downArrow">
              <a:avLst/>
            </a:prstGeom>
            <a:gradFill rotWithShape="1">
              <a:gsLst>
                <a:gs pos="0">
                  <a:srgbClr val="C1A04D">
                    <a:tint val="50000"/>
                    <a:satMod val="300000"/>
                  </a:srgbClr>
                </a:gs>
                <a:gs pos="35000">
                  <a:srgbClr val="C1A04D">
                    <a:tint val="37000"/>
                    <a:satMod val="300000"/>
                  </a:srgbClr>
                </a:gs>
                <a:gs pos="100000">
                  <a:srgbClr val="C1A04D">
                    <a:tint val="15000"/>
                    <a:satMod val="350000"/>
                  </a:srgbClr>
                </a:gs>
              </a:gsLst>
              <a:lin ang="16200000" scaled="1"/>
            </a:gradFill>
            <a:ln w="19050" cap="flat" cmpd="sng" algn="ctr">
              <a:solidFill>
                <a:srgbClr val="00B050"/>
              </a:solidFill>
              <a:prstDash val="solid"/>
            </a:ln>
            <a:effectLst>
              <a:outerShdw blurRad="40000" dist="20000" dir="5400000" rotWithShape="0">
                <a:srgbClr val="000000">
                  <a:alpha val="38000"/>
                </a:srgbClr>
              </a:outerShdw>
            </a:effectLst>
          </p:spPr>
          <p:txBody>
            <a:bodyPr rtlCol="0" anchor="ctr"/>
            <a:lstStyle/>
            <a:p>
              <a:pPr algn="ctr" defTabSz="914173">
                <a:defRPr/>
              </a:pPr>
              <a:endParaRPr lang="en-US" sz="1500" b="1" kern="0">
                <a:solidFill>
                  <a:srgbClr val="000000"/>
                </a:solidFill>
                <a:latin typeface="Arial"/>
              </a:endParaRPr>
            </a:p>
          </p:txBody>
        </p:sp>
      </p:grpSp>
      <p:sp>
        <p:nvSpPr>
          <p:cNvPr id="81" name="Right Arrow 80"/>
          <p:cNvSpPr/>
          <p:nvPr/>
        </p:nvSpPr>
        <p:spPr>
          <a:xfrm>
            <a:off x="3387991" y="2264025"/>
            <a:ext cx="2162144" cy="276955"/>
          </a:xfrm>
          <a:prstGeom prst="rightArrow">
            <a:avLst/>
          </a:prstGeom>
          <a:solidFill>
            <a:srgbClr val="FFFFFF"/>
          </a:solidFill>
          <a:ln w="12700" cap="flat" cmpd="sng" algn="ctr">
            <a:solidFill>
              <a:srgbClr val="00365B"/>
            </a:solidFill>
            <a:prstDash val="solid"/>
          </a:ln>
          <a:effectLst/>
        </p:spPr>
        <p:txBody>
          <a:bodyPr lIns="91420" tIns="45718" rIns="91420" bIns="45718" rtlCol="0" anchor="ctr"/>
          <a:lstStyle/>
          <a:p>
            <a:pPr algn="ctr" defTabSz="914173">
              <a:defRPr/>
            </a:pPr>
            <a:endParaRPr lang="en-US" sz="1500" b="1" kern="0">
              <a:solidFill>
                <a:srgbClr val="000000"/>
              </a:solidFill>
              <a:latin typeface="Arial"/>
            </a:endParaRPr>
          </a:p>
        </p:txBody>
      </p:sp>
      <p:sp>
        <p:nvSpPr>
          <p:cNvPr id="82" name="Right Arrow 81"/>
          <p:cNvSpPr/>
          <p:nvPr/>
        </p:nvSpPr>
        <p:spPr>
          <a:xfrm>
            <a:off x="3387991" y="3355221"/>
            <a:ext cx="2162144" cy="276955"/>
          </a:xfrm>
          <a:prstGeom prst="rightArrow">
            <a:avLst/>
          </a:prstGeom>
          <a:solidFill>
            <a:srgbClr val="FFFFFF"/>
          </a:solidFill>
          <a:ln w="12700" cap="flat" cmpd="sng" algn="ctr">
            <a:solidFill>
              <a:srgbClr val="8C962A"/>
            </a:solidFill>
            <a:prstDash val="solid"/>
          </a:ln>
          <a:effectLst/>
        </p:spPr>
        <p:txBody>
          <a:bodyPr lIns="91420" tIns="45718" rIns="91420" bIns="45718" rtlCol="0" anchor="ctr"/>
          <a:lstStyle/>
          <a:p>
            <a:pPr algn="ctr" defTabSz="914173">
              <a:defRPr/>
            </a:pPr>
            <a:endParaRPr lang="en-US" sz="1500" b="1" kern="0">
              <a:solidFill>
                <a:srgbClr val="000000"/>
              </a:solidFill>
              <a:latin typeface="Arial"/>
            </a:endParaRPr>
          </a:p>
        </p:txBody>
      </p:sp>
      <p:sp>
        <p:nvSpPr>
          <p:cNvPr id="83" name="TextBox 82"/>
          <p:cNvSpPr txBox="1"/>
          <p:nvPr/>
        </p:nvSpPr>
        <p:spPr>
          <a:xfrm>
            <a:off x="2199859" y="4075839"/>
            <a:ext cx="1116124" cy="492438"/>
          </a:xfrm>
          <a:prstGeom prst="rect">
            <a:avLst/>
          </a:prstGeom>
          <a:gradFill rotWithShape="1">
            <a:gsLst>
              <a:gs pos="0">
                <a:srgbClr val="D9D9D9">
                  <a:tint val="50000"/>
                  <a:satMod val="300000"/>
                </a:srgbClr>
              </a:gs>
              <a:gs pos="35000">
                <a:srgbClr val="D9D9D9">
                  <a:tint val="37000"/>
                  <a:satMod val="300000"/>
                </a:srgbClr>
              </a:gs>
              <a:gs pos="100000">
                <a:srgbClr val="D9D9D9">
                  <a:tint val="15000"/>
                  <a:satMod val="350000"/>
                </a:srgbClr>
              </a:gs>
            </a:gsLst>
            <a:lin ang="16200000" scaled="1"/>
          </a:gradFill>
          <a:ln w="9525" cap="flat" cmpd="sng" algn="ctr">
            <a:solidFill>
              <a:srgbClr val="D9D9D9">
                <a:shade val="95000"/>
                <a:satMod val="105000"/>
              </a:srgbClr>
            </a:solidFill>
            <a:prstDash val="solid"/>
          </a:ln>
          <a:effectLst>
            <a:outerShdw blurRad="40000" dist="20000" dir="5400000" rotWithShape="0">
              <a:srgbClr val="000000">
                <a:alpha val="38000"/>
              </a:srgbClr>
            </a:outerShdw>
          </a:effectLst>
        </p:spPr>
        <p:txBody>
          <a:bodyPr wrap="square" lIns="91420" tIns="45718" rIns="91420" bIns="45718" rtlCol="0">
            <a:spAutoFit/>
          </a:bodyPr>
          <a:lstStyle/>
          <a:p>
            <a:pPr algn="ctr" defTabSz="914173" fontAlgn="base">
              <a:spcBef>
                <a:spcPct val="0"/>
              </a:spcBef>
              <a:spcAft>
                <a:spcPct val="0"/>
              </a:spcAft>
              <a:defRPr/>
            </a:pPr>
            <a:r>
              <a:rPr lang="en-US" sz="1300" b="1" kern="0" dirty="0">
                <a:solidFill>
                  <a:srgbClr val="000000"/>
                </a:solidFill>
                <a:latin typeface="Arial"/>
              </a:rPr>
              <a:t>Test Automation</a:t>
            </a:r>
          </a:p>
        </p:txBody>
      </p:sp>
      <p:grpSp>
        <p:nvGrpSpPr>
          <p:cNvPr id="88" name="Group 87"/>
          <p:cNvGrpSpPr/>
          <p:nvPr/>
        </p:nvGrpSpPr>
        <p:grpSpPr>
          <a:xfrm>
            <a:off x="7272105" y="4539097"/>
            <a:ext cx="1171619" cy="1566379"/>
            <a:chOff x="7239000" y="4358172"/>
            <a:chExt cx="1171618" cy="1566378"/>
          </a:xfrm>
        </p:grpSpPr>
        <p:sp>
          <p:nvSpPr>
            <p:cNvPr id="89" name="TextBox 88"/>
            <p:cNvSpPr txBox="1"/>
            <p:nvPr/>
          </p:nvSpPr>
          <p:spPr>
            <a:xfrm>
              <a:off x="7239000" y="4358172"/>
              <a:ext cx="1171618" cy="292388"/>
            </a:xfrm>
            <a:prstGeom prst="rect">
              <a:avLst/>
            </a:prstGeom>
            <a:gradFill rotWithShape="1">
              <a:gsLst>
                <a:gs pos="0">
                  <a:srgbClr val="C1A04D">
                    <a:tint val="50000"/>
                    <a:satMod val="300000"/>
                  </a:srgbClr>
                </a:gs>
                <a:gs pos="35000">
                  <a:srgbClr val="C1A04D">
                    <a:tint val="37000"/>
                    <a:satMod val="300000"/>
                  </a:srgbClr>
                </a:gs>
                <a:gs pos="100000">
                  <a:srgbClr val="C1A04D">
                    <a:tint val="15000"/>
                    <a:satMod val="350000"/>
                  </a:srgbClr>
                </a:gs>
              </a:gsLst>
              <a:lin ang="16200000" scaled="1"/>
            </a:gradFill>
            <a:ln w="25400" cap="flat" cmpd="sng" algn="ctr">
              <a:solidFill>
                <a:srgbClr val="00B050"/>
              </a:solidFill>
              <a:prstDash val="solid"/>
            </a:ln>
            <a:effectLst>
              <a:outerShdw blurRad="40000" dist="20000" dir="5400000" rotWithShape="0">
                <a:srgbClr val="000000">
                  <a:alpha val="38000"/>
                </a:srgbClr>
              </a:outerShdw>
            </a:effectLst>
          </p:spPr>
          <p:txBody>
            <a:bodyPr wrap="square" rtlCol="0">
              <a:spAutoFit/>
            </a:bodyPr>
            <a:lstStyle/>
            <a:p>
              <a:pPr algn="ctr" defTabSz="914173" fontAlgn="base">
                <a:spcBef>
                  <a:spcPct val="0"/>
                </a:spcBef>
                <a:spcAft>
                  <a:spcPct val="0"/>
                </a:spcAft>
                <a:defRPr/>
              </a:pPr>
              <a:r>
                <a:rPr lang="en-US" sz="1300" b="1" kern="0" dirty="0">
                  <a:solidFill>
                    <a:srgbClr val="000000"/>
                  </a:solidFill>
                  <a:latin typeface="Arial"/>
                </a:rPr>
                <a:t>Invest APIs</a:t>
              </a:r>
            </a:p>
          </p:txBody>
        </p:sp>
        <p:sp>
          <p:nvSpPr>
            <p:cNvPr id="90" name="Flowchart: Magnetic Disk 89"/>
            <p:cNvSpPr/>
            <p:nvPr/>
          </p:nvSpPr>
          <p:spPr>
            <a:xfrm>
              <a:off x="7421556" y="4999424"/>
              <a:ext cx="806506" cy="925126"/>
            </a:xfrm>
            <a:prstGeom prst="flowChartMagneticDisk">
              <a:avLst/>
            </a:prstGeom>
            <a:gradFill rotWithShape="1">
              <a:gsLst>
                <a:gs pos="0">
                  <a:srgbClr val="C1A04D">
                    <a:tint val="50000"/>
                    <a:satMod val="300000"/>
                  </a:srgbClr>
                </a:gs>
                <a:gs pos="35000">
                  <a:srgbClr val="C1A04D">
                    <a:tint val="37000"/>
                    <a:satMod val="300000"/>
                  </a:srgbClr>
                </a:gs>
                <a:gs pos="100000">
                  <a:srgbClr val="C1A04D">
                    <a:tint val="15000"/>
                    <a:satMod val="350000"/>
                  </a:srgbClr>
                </a:gs>
              </a:gsLst>
              <a:lin ang="16200000" scaled="1"/>
            </a:gradFill>
            <a:ln w="19050" cap="flat" cmpd="sng" algn="ctr">
              <a:solidFill>
                <a:srgbClr val="00B050"/>
              </a:solidFill>
              <a:prstDash val="solid"/>
            </a:ln>
            <a:effectLst>
              <a:outerShdw blurRad="40000" dist="20000" dir="5400000" rotWithShape="0">
                <a:srgbClr val="000000">
                  <a:alpha val="38000"/>
                </a:srgbClr>
              </a:outerShdw>
            </a:effectLst>
          </p:spPr>
          <p:txBody>
            <a:bodyPr rtlCol="0" anchor="ctr"/>
            <a:lstStyle/>
            <a:p>
              <a:pPr algn="ctr" defTabSz="914173" fontAlgn="base">
                <a:spcBef>
                  <a:spcPct val="0"/>
                </a:spcBef>
                <a:spcAft>
                  <a:spcPct val="0"/>
                </a:spcAft>
                <a:defRPr/>
              </a:pPr>
              <a:r>
                <a:rPr lang="en-US" sz="1500" b="1" kern="0" dirty="0">
                  <a:solidFill>
                    <a:srgbClr val="000000"/>
                  </a:solidFill>
                  <a:latin typeface="Arial"/>
                </a:rPr>
                <a:t>IMCO</a:t>
              </a:r>
            </a:p>
          </p:txBody>
        </p:sp>
        <p:sp>
          <p:nvSpPr>
            <p:cNvPr id="91" name="Down Arrow 90"/>
            <p:cNvSpPr/>
            <p:nvPr/>
          </p:nvSpPr>
          <p:spPr>
            <a:xfrm>
              <a:off x="7662791" y="4675388"/>
              <a:ext cx="324036" cy="356616"/>
            </a:xfrm>
            <a:prstGeom prst="downArrow">
              <a:avLst/>
            </a:prstGeom>
            <a:gradFill rotWithShape="1">
              <a:gsLst>
                <a:gs pos="0">
                  <a:srgbClr val="C1A04D">
                    <a:tint val="50000"/>
                    <a:satMod val="300000"/>
                  </a:srgbClr>
                </a:gs>
                <a:gs pos="35000">
                  <a:srgbClr val="C1A04D">
                    <a:tint val="37000"/>
                    <a:satMod val="300000"/>
                  </a:srgbClr>
                </a:gs>
                <a:gs pos="100000">
                  <a:srgbClr val="C1A04D">
                    <a:tint val="15000"/>
                    <a:satMod val="350000"/>
                  </a:srgbClr>
                </a:gs>
              </a:gsLst>
              <a:lin ang="16200000" scaled="1"/>
            </a:gradFill>
            <a:ln w="19050" cap="flat" cmpd="sng" algn="ctr">
              <a:solidFill>
                <a:srgbClr val="00B050"/>
              </a:solidFill>
              <a:prstDash val="solid"/>
            </a:ln>
            <a:effectLst>
              <a:outerShdw blurRad="40000" dist="20000" dir="5400000" rotWithShape="0">
                <a:srgbClr val="000000">
                  <a:alpha val="38000"/>
                </a:srgbClr>
              </a:outerShdw>
            </a:effectLst>
          </p:spPr>
          <p:txBody>
            <a:bodyPr rtlCol="0" anchor="ctr"/>
            <a:lstStyle/>
            <a:p>
              <a:pPr algn="ctr" defTabSz="914173">
                <a:defRPr/>
              </a:pPr>
              <a:endParaRPr lang="en-US" sz="1500" b="1" kern="0">
                <a:solidFill>
                  <a:srgbClr val="000000"/>
                </a:solidFill>
                <a:latin typeface="Arial"/>
              </a:endParaRPr>
            </a:p>
          </p:txBody>
        </p:sp>
      </p:grpSp>
      <p:grpSp>
        <p:nvGrpSpPr>
          <p:cNvPr id="94" name="Group 93"/>
          <p:cNvGrpSpPr/>
          <p:nvPr/>
        </p:nvGrpSpPr>
        <p:grpSpPr>
          <a:xfrm>
            <a:off x="6090693" y="4539097"/>
            <a:ext cx="1171619" cy="1566379"/>
            <a:chOff x="7239000" y="4358172"/>
            <a:chExt cx="1171618" cy="1566378"/>
          </a:xfrm>
        </p:grpSpPr>
        <p:sp>
          <p:nvSpPr>
            <p:cNvPr id="95" name="TextBox 94"/>
            <p:cNvSpPr txBox="1"/>
            <p:nvPr/>
          </p:nvSpPr>
          <p:spPr>
            <a:xfrm>
              <a:off x="7239000" y="4358172"/>
              <a:ext cx="1171618" cy="292388"/>
            </a:xfrm>
            <a:prstGeom prst="rect">
              <a:avLst/>
            </a:prstGeom>
            <a:gradFill rotWithShape="1">
              <a:gsLst>
                <a:gs pos="0">
                  <a:srgbClr val="C1A04D">
                    <a:tint val="50000"/>
                    <a:satMod val="300000"/>
                  </a:srgbClr>
                </a:gs>
                <a:gs pos="35000">
                  <a:srgbClr val="C1A04D">
                    <a:tint val="37000"/>
                    <a:satMod val="300000"/>
                  </a:srgbClr>
                </a:gs>
                <a:gs pos="100000">
                  <a:srgbClr val="C1A04D">
                    <a:tint val="15000"/>
                    <a:satMod val="350000"/>
                  </a:srgbClr>
                </a:gs>
              </a:gsLst>
              <a:lin ang="16200000" scaled="1"/>
            </a:gradFill>
            <a:ln w="25400" cap="flat" cmpd="sng" algn="ctr">
              <a:solidFill>
                <a:srgbClr val="00B050"/>
              </a:solidFill>
              <a:prstDash val="solid"/>
            </a:ln>
            <a:effectLst>
              <a:outerShdw blurRad="40000" dist="20000" dir="5400000" rotWithShape="0">
                <a:srgbClr val="000000">
                  <a:alpha val="38000"/>
                </a:srgbClr>
              </a:outerShdw>
            </a:effectLst>
          </p:spPr>
          <p:txBody>
            <a:bodyPr wrap="square" rtlCol="0">
              <a:spAutoFit/>
            </a:bodyPr>
            <a:lstStyle/>
            <a:p>
              <a:pPr algn="ctr" defTabSz="914173" fontAlgn="base">
                <a:spcBef>
                  <a:spcPct val="0"/>
                </a:spcBef>
                <a:spcAft>
                  <a:spcPct val="0"/>
                </a:spcAft>
                <a:defRPr/>
              </a:pPr>
              <a:r>
                <a:rPr lang="en-US" sz="1300" b="1" kern="0" dirty="0">
                  <a:solidFill>
                    <a:srgbClr val="000000"/>
                  </a:solidFill>
                  <a:latin typeface="Arial"/>
                </a:rPr>
                <a:t>P&amp;C APIs</a:t>
              </a:r>
            </a:p>
          </p:txBody>
        </p:sp>
        <p:sp>
          <p:nvSpPr>
            <p:cNvPr id="96" name="Flowchart: Magnetic Disk 95"/>
            <p:cNvSpPr/>
            <p:nvPr/>
          </p:nvSpPr>
          <p:spPr>
            <a:xfrm>
              <a:off x="7421556" y="4999424"/>
              <a:ext cx="806506" cy="925126"/>
            </a:xfrm>
            <a:prstGeom prst="flowChartMagneticDisk">
              <a:avLst/>
            </a:prstGeom>
            <a:gradFill rotWithShape="1">
              <a:gsLst>
                <a:gs pos="0">
                  <a:srgbClr val="C1A04D">
                    <a:tint val="50000"/>
                    <a:satMod val="300000"/>
                  </a:srgbClr>
                </a:gs>
                <a:gs pos="35000">
                  <a:srgbClr val="C1A04D">
                    <a:tint val="37000"/>
                    <a:satMod val="300000"/>
                  </a:srgbClr>
                </a:gs>
                <a:gs pos="100000">
                  <a:srgbClr val="C1A04D">
                    <a:tint val="15000"/>
                    <a:satMod val="350000"/>
                  </a:srgbClr>
                </a:gs>
              </a:gsLst>
              <a:lin ang="16200000" scaled="1"/>
            </a:gradFill>
            <a:ln w="19050" cap="flat" cmpd="sng" algn="ctr">
              <a:solidFill>
                <a:srgbClr val="00B050"/>
              </a:solidFill>
              <a:prstDash val="solid"/>
            </a:ln>
            <a:effectLst>
              <a:outerShdw blurRad="40000" dist="20000" dir="5400000" rotWithShape="0">
                <a:srgbClr val="000000">
                  <a:alpha val="38000"/>
                </a:srgbClr>
              </a:outerShdw>
            </a:effectLst>
          </p:spPr>
          <p:txBody>
            <a:bodyPr rtlCol="0" anchor="ctr"/>
            <a:lstStyle/>
            <a:p>
              <a:pPr algn="ctr" defTabSz="914173" fontAlgn="base">
                <a:spcBef>
                  <a:spcPct val="0"/>
                </a:spcBef>
                <a:spcAft>
                  <a:spcPct val="0"/>
                </a:spcAft>
                <a:defRPr/>
              </a:pPr>
              <a:r>
                <a:rPr lang="en-US" sz="1500" b="1" kern="0" dirty="0">
                  <a:solidFill>
                    <a:srgbClr val="000000"/>
                  </a:solidFill>
                  <a:latin typeface="Arial"/>
                </a:rPr>
                <a:t>P&amp;C</a:t>
              </a:r>
            </a:p>
          </p:txBody>
        </p:sp>
        <p:sp>
          <p:nvSpPr>
            <p:cNvPr id="97" name="Down Arrow 96"/>
            <p:cNvSpPr/>
            <p:nvPr/>
          </p:nvSpPr>
          <p:spPr>
            <a:xfrm>
              <a:off x="7662791" y="4675388"/>
              <a:ext cx="324036" cy="356616"/>
            </a:xfrm>
            <a:prstGeom prst="downArrow">
              <a:avLst/>
            </a:prstGeom>
            <a:gradFill rotWithShape="1">
              <a:gsLst>
                <a:gs pos="0">
                  <a:srgbClr val="C1A04D">
                    <a:tint val="50000"/>
                    <a:satMod val="300000"/>
                  </a:srgbClr>
                </a:gs>
                <a:gs pos="35000">
                  <a:srgbClr val="C1A04D">
                    <a:tint val="37000"/>
                    <a:satMod val="300000"/>
                  </a:srgbClr>
                </a:gs>
                <a:gs pos="100000">
                  <a:srgbClr val="C1A04D">
                    <a:tint val="15000"/>
                    <a:satMod val="350000"/>
                  </a:srgbClr>
                </a:gs>
              </a:gsLst>
              <a:lin ang="16200000" scaled="1"/>
            </a:gradFill>
            <a:ln w="19050" cap="flat" cmpd="sng" algn="ctr">
              <a:solidFill>
                <a:srgbClr val="00B050"/>
              </a:solidFill>
              <a:prstDash val="solid"/>
            </a:ln>
            <a:effectLst>
              <a:outerShdw blurRad="40000" dist="20000" dir="5400000" rotWithShape="0">
                <a:srgbClr val="000000">
                  <a:alpha val="38000"/>
                </a:srgbClr>
              </a:outerShdw>
            </a:effectLst>
          </p:spPr>
          <p:txBody>
            <a:bodyPr rtlCol="0" anchor="ctr"/>
            <a:lstStyle/>
            <a:p>
              <a:pPr algn="ctr" defTabSz="914173">
                <a:defRPr/>
              </a:pPr>
              <a:endParaRPr lang="en-US" sz="1500" b="1" kern="0">
                <a:solidFill>
                  <a:srgbClr val="000000"/>
                </a:solidFill>
                <a:latin typeface="Arial"/>
              </a:endParaRPr>
            </a:p>
          </p:txBody>
        </p:sp>
      </p:grpSp>
      <p:grpSp>
        <p:nvGrpSpPr>
          <p:cNvPr id="98" name="Group 97"/>
          <p:cNvGrpSpPr/>
          <p:nvPr/>
        </p:nvGrpSpPr>
        <p:grpSpPr>
          <a:xfrm>
            <a:off x="4909285" y="4539097"/>
            <a:ext cx="1171619" cy="1566379"/>
            <a:chOff x="7239000" y="4358172"/>
            <a:chExt cx="1171618" cy="1566378"/>
          </a:xfrm>
        </p:grpSpPr>
        <p:sp>
          <p:nvSpPr>
            <p:cNvPr id="99" name="TextBox 98"/>
            <p:cNvSpPr txBox="1"/>
            <p:nvPr/>
          </p:nvSpPr>
          <p:spPr>
            <a:xfrm>
              <a:off x="7239000" y="4358172"/>
              <a:ext cx="1171618" cy="292388"/>
            </a:xfrm>
            <a:prstGeom prst="rect">
              <a:avLst/>
            </a:prstGeom>
            <a:gradFill rotWithShape="1">
              <a:gsLst>
                <a:gs pos="0">
                  <a:srgbClr val="C1A04D">
                    <a:tint val="50000"/>
                    <a:satMod val="300000"/>
                  </a:srgbClr>
                </a:gs>
                <a:gs pos="35000">
                  <a:srgbClr val="C1A04D">
                    <a:tint val="37000"/>
                    <a:satMod val="300000"/>
                  </a:srgbClr>
                </a:gs>
                <a:gs pos="100000">
                  <a:srgbClr val="C1A04D">
                    <a:tint val="15000"/>
                    <a:satMod val="350000"/>
                  </a:srgbClr>
                </a:gs>
              </a:gsLst>
              <a:lin ang="16200000" scaled="1"/>
            </a:gradFill>
            <a:ln w="25400" cap="flat" cmpd="sng" algn="ctr">
              <a:solidFill>
                <a:srgbClr val="00B050"/>
              </a:solidFill>
              <a:prstDash val="solid"/>
            </a:ln>
            <a:effectLst>
              <a:outerShdw blurRad="40000" dist="20000" dir="5400000" rotWithShape="0">
                <a:srgbClr val="000000">
                  <a:alpha val="38000"/>
                </a:srgbClr>
              </a:outerShdw>
            </a:effectLst>
          </p:spPr>
          <p:txBody>
            <a:bodyPr wrap="square" rtlCol="0">
              <a:spAutoFit/>
            </a:bodyPr>
            <a:lstStyle/>
            <a:p>
              <a:pPr algn="ctr" defTabSz="914173" fontAlgn="base">
                <a:spcBef>
                  <a:spcPct val="0"/>
                </a:spcBef>
                <a:spcAft>
                  <a:spcPct val="0"/>
                </a:spcAft>
                <a:defRPr/>
              </a:pPr>
              <a:r>
                <a:rPr lang="en-US" sz="1300" b="1" kern="0" dirty="0">
                  <a:solidFill>
                    <a:srgbClr val="000000"/>
                  </a:solidFill>
                  <a:latin typeface="Arial"/>
                </a:rPr>
                <a:t>Bank APIs</a:t>
              </a:r>
            </a:p>
          </p:txBody>
        </p:sp>
        <p:sp>
          <p:nvSpPr>
            <p:cNvPr id="100" name="Flowchart: Magnetic Disk 99"/>
            <p:cNvSpPr/>
            <p:nvPr/>
          </p:nvSpPr>
          <p:spPr>
            <a:xfrm>
              <a:off x="7421556" y="4999424"/>
              <a:ext cx="806506" cy="925126"/>
            </a:xfrm>
            <a:prstGeom prst="flowChartMagneticDisk">
              <a:avLst/>
            </a:prstGeom>
            <a:gradFill rotWithShape="1">
              <a:gsLst>
                <a:gs pos="0">
                  <a:srgbClr val="C1A04D">
                    <a:tint val="50000"/>
                    <a:satMod val="300000"/>
                  </a:srgbClr>
                </a:gs>
                <a:gs pos="35000">
                  <a:srgbClr val="C1A04D">
                    <a:tint val="37000"/>
                    <a:satMod val="300000"/>
                  </a:srgbClr>
                </a:gs>
                <a:gs pos="100000">
                  <a:srgbClr val="C1A04D">
                    <a:tint val="15000"/>
                    <a:satMod val="350000"/>
                  </a:srgbClr>
                </a:gs>
              </a:gsLst>
              <a:lin ang="16200000" scaled="1"/>
            </a:gradFill>
            <a:ln w="19050" cap="flat" cmpd="sng" algn="ctr">
              <a:solidFill>
                <a:srgbClr val="00B050"/>
              </a:solidFill>
              <a:prstDash val="solid"/>
            </a:ln>
            <a:effectLst>
              <a:outerShdw blurRad="40000" dist="20000" dir="5400000" rotWithShape="0">
                <a:srgbClr val="000000">
                  <a:alpha val="38000"/>
                </a:srgbClr>
              </a:outerShdw>
            </a:effectLst>
          </p:spPr>
          <p:txBody>
            <a:bodyPr rtlCol="0" anchor="ctr"/>
            <a:lstStyle/>
            <a:p>
              <a:pPr algn="ctr" defTabSz="914173" fontAlgn="base">
                <a:spcBef>
                  <a:spcPct val="0"/>
                </a:spcBef>
                <a:spcAft>
                  <a:spcPct val="0"/>
                </a:spcAft>
                <a:defRPr/>
              </a:pPr>
              <a:r>
                <a:rPr lang="en-US" sz="1500" b="1" kern="0" dirty="0">
                  <a:solidFill>
                    <a:srgbClr val="000000"/>
                  </a:solidFill>
                  <a:latin typeface="Arial"/>
                </a:rPr>
                <a:t>Bank</a:t>
              </a:r>
            </a:p>
          </p:txBody>
        </p:sp>
        <p:sp>
          <p:nvSpPr>
            <p:cNvPr id="101" name="Down Arrow 100"/>
            <p:cNvSpPr/>
            <p:nvPr/>
          </p:nvSpPr>
          <p:spPr>
            <a:xfrm>
              <a:off x="7662791" y="4675388"/>
              <a:ext cx="324036" cy="356616"/>
            </a:xfrm>
            <a:prstGeom prst="downArrow">
              <a:avLst/>
            </a:prstGeom>
            <a:gradFill rotWithShape="1">
              <a:gsLst>
                <a:gs pos="0">
                  <a:srgbClr val="C1A04D">
                    <a:tint val="50000"/>
                    <a:satMod val="300000"/>
                  </a:srgbClr>
                </a:gs>
                <a:gs pos="35000">
                  <a:srgbClr val="C1A04D">
                    <a:tint val="37000"/>
                    <a:satMod val="300000"/>
                  </a:srgbClr>
                </a:gs>
                <a:gs pos="100000">
                  <a:srgbClr val="C1A04D">
                    <a:tint val="15000"/>
                    <a:satMod val="350000"/>
                  </a:srgbClr>
                </a:gs>
              </a:gsLst>
              <a:lin ang="16200000" scaled="1"/>
            </a:gradFill>
            <a:ln w="19050" cap="flat" cmpd="sng" algn="ctr">
              <a:solidFill>
                <a:srgbClr val="00B050"/>
              </a:solidFill>
              <a:prstDash val="solid"/>
            </a:ln>
            <a:effectLst>
              <a:outerShdw blurRad="40000" dist="20000" dir="5400000" rotWithShape="0">
                <a:srgbClr val="000000">
                  <a:alpha val="38000"/>
                </a:srgbClr>
              </a:outerShdw>
            </a:effectLst>
          </p:spPr>
          <p:txBody>
            <a:bodyPr rtlCol="0" anchor="ctr"/>
            <a:lstStyle/>
            <a:p>
              <a:pPr algn="ctr" defTabSz="914173">
                <a:defRPr/>
              </a:pPr>
              <a:endParaRPr lang="en-US" sz="1500" b="1" kern="0">
                <a:solidFill>
                  <a:srgbClr val="000000"/>
                </a:solidFill>
                <a:latin typeface="Arial"/>
              </a:endParaRPr>
            </a:p>
          </p:txBody>
        </p:sp>
      </p:grpSp>
      <p:grpSp>
        <p:nvGrpSpPr>
          <p:cNvPr id="102" name="Group 101"/>
          <p:cNvGrpSpPr/>
          <p:nvPr/>
        </p:nvGrpSpPr>
        <p:grpSpPr>
          <a:xfrm>
            <a:off x="3727877" y="4539097"/>
            <a:ext cx="1171619" cy="1566379"/>
            <a:chOff x="7239000" y="4358172"/>
            <a:chExt cx="1171618" cy="1566378"/>
          </a:xfrm>
        </p:grpSpPr>
        <p:sp>
          <p:nvSpPr>
            <p:cNvPr id="103" name="TextBox 102"/>
            <p:cNvSpPr txBox="1"/>
            <p:nvPr/>
          </p:nvSpPr>
          <p:spPr>
            <a:xfrm>
              <a:off x="7239000" y="4358172"/>
              <a:ext cx="1171618" cy="292388"/>
            </a:xfrm>
            <a:prstGeom prst="rect">
              <a:avLst/>
            </a:prstGeom>
            <a:gradFill rotWithShape="1">
              <a:gsLst>
                <a:gs pos="0">
                  <a:srgbClr val="C1A04D">
                    <a:tint val="50000"/>
                    <a:satMod val="300000"/>
                  </a:srgbClr>
                </a:gs>
                <a:gs pos="35000">
                  <a:srgbClr val="C1A04D">
                    <a:tint val="37000"/>
                    <a:satMod val="300000"/>
                  </a:srgbClr>
                </a:gs>
                <a:gs pos="100000">
                  <a:srgbClr val="C1A04D">
                    <a:tint val="15000"/>
                    <a:satMod val="350000"/>
                  </a:srgbClr>
                </a:gs>
              </a:gsLst>
              <a:lin ang="16200000" scaled="1"/>
            </a:gradFill>
            <a:ln w="25400" cap="flat" cmpd="sng" algn="ctr">
              <a:solidFill>
                <a:srgbClr val="00B050"/>
              </a:solidFill>
              <a:prstDash val="solid"/>
            </a:ln>
            <a:effectLst>
              <a:outerShdw blurRad="40000" dist="20000" dir="5400000" rotWithShape="0">
                <a:srgbClr val="000000">
                  <a:alpha val="38000"/>
                </a:srgbClr>
              </a:outerShdw>
            </a:effectLst>
          </p:spPr>
          <p:txBody>
            <a:bodyPr wrap="square" rtlCol="0">
              <a:spAutoFit/>
            </a:bodyPr>
            <a:lstStyle/>
            <a:p>
              <a:pPr algn="ctr" defTabSz="914173" fontAlgn="base">
                <a:spcBef>
                  <a:spcPct val="0"/>
                </a:spcBef>
                <a:spcAft>
                  <a:spcPct val="0"/>
                </a:spcAft>
                <a:defRPr/>
              </a:pPr>
              <a:r>
                <a:rPr lang="en-US" sz="1300" b="1" kern="0" dirty="0">
                  <a:solidFill>
                    <a:srgbClr val="000000"/>
                  </a:solidFill>
                  <a:latin typeface="Arial"/>
                </a:rPr>
                <a:t>MBR APIs</a:t>
              </a:r>
            </a:p>
          </p:txBody>
        </p:sp>
        <p:sp>
          <p:nvSpPr>
            <p:cNvPr id="104" name="Flowchart: Magnetic Disk 103"/>
            <p:cNvSpPr/>
            <p:nvPr/>
          </p:nvSpPr>
          <p:spPr>
            <a:xfrm>
              <a:off x="7421556" y="4999424"/>
              <a:ext cx="806506" cy="925126"/>
            </a:xfrm>
            <a:prstGeom prst="flowChartMagneticDisk">
              <a:avLst/>
            </a:prstGeom>
            <a:gradFill rotWithShape="1">
              <a:gsLst>
                <a:gs pos="0">
                  <a:srgbClr val="C1A04D">
                    <a:tint val="50000"/>
                    <a:satMod val="300000"/>
                  </a:srgbClr>
                </a:gs>
                <a:gs pos="35000">
                  <a:srgbClr val="C1A04D">
                    <a:tint val="37000"/>
                    <a:satMod val="300000"/>
                  </a:srgbClr>
                </a:gs>
                <a:gs pos="100000">
                  <a:srgbClr val="C1A04D">
                    <a:tint val="15000"/>
                    <a:satMod val="350000"/>
                  </a:srgbClr>
                </a:gs>
              </a:gsLst>
              <a:lin ang="16200000" scaled="1"/>
            </a:gradFill>
            <a:ln w="19050" cap="flat" cmpd="sng" algn="ctr">
              <a:solidFill>
                <a:srgbClr val="00B050"/>
              </a:solidFill>
              <a:prstDash val="solid"/>
            </a:ln>
            <a:effectLst>
              <a:outerShdw blurRad="40000" dist="20000" dir="5400000" rotWithShape="0">
                <a:srgbClr val="000000">
                  <a:alpha val="38000"/>
                </a:srgbClr>
              </a:outerShdw>
            </a:effectLst>
          </p:spPr>
          <p:txBody>
            <a:bodyPr rtlCol="0" anchor="ctr"/>
            <a:lstStyle/>
            <a:p>
              <a:pPr algn="ctr" defTabSz="914173" fontAlgn="base">
                <a:spcBef>
                  <a:spcPct val="0"/>
                </a:spcBef>
                <a:spcAft>
                  <a:spcPct val="0"/>
                </a:spcAft>
                <a:defRPr/>
              </a:pPr>
              <a:r>
                <a:rPr lang="en-US" sz="1500" b="1" kern="0" dirty="0">
                  <a:solidFill>
                    <a:srgbClr val="000000"/>
                  </a:solidFill>
                  <a:latin typeface="Arial"/>
                </a:rPr>
                <a:t>MBR</a:t>
              </a:r>
            </a:p>
          </p:txBody>
        </p:sp>
        <p:sp>
          <p:nvSpPr>
            <p:cNvPr id="105" name="Down Arrow 104"/>
            <p:cNvSpPr/>
            <p:nvPr/>
          </p:nvSpPr>
          <p:spPr>
            <a:xfrm>
              <a:off x="7662791" y="4675388"/>
              <a:ext cx="324036" cy="356616"/>
            </a:xfrm>
            <a:prstGeom prst="downArrow">
              <a:avLst/>
            </a:prstGeom>
            <a:gradFill rotWithShape="1">
              <a:gsLst>
                <a:gs pos="0">
                  <a:srgbClr val="C1A04D">
                    <a:tint val="50000"/>
                    <a:satMod val="300000"/>
                  </a:srgbClr>
                </a:gs>
                <a:gs pos="35000">
                  <a:srgbClr val="C1A04D">
                    <a:tint val="37000"/>
                    <a:satMod val="300000"/>
                  </a:srgbClr>
                </a:gs>
                <a:gs pos="100000">
                  <a:srgbClr val="C1A04D">
                    <a:tint val="15000"/>
                    <a:satMod val="350000"/>
                  </a:srgbClr>
                </a:gs>
              </a:gsLst>
              <a:lin ang="16200000" scaled="1"/>
            </a:gradFill>
            <a:ln w="19050" cap="flat" cmpd="sng" algn="ctr">
              <a:solidFill>
                <a:srgbClr val="00B050"/>
              </a:solidFill>
              <a:prstDash val="solid"/>
            </a:ln>
            <a:effectLst>
              <a:outerShdw blurRad="40000" dist="20000" dir="5400000" rotWithShape="0">
                <a:srgbClr val="000000">
                  <a:alpha val="38000"/>
                </a:srgbClr>
              </a:outerShdw>
            </a:effectLst>
          </p:spPr>
          <p:txBody>
            <a:bodyPr rtlCol="0" anchor="ctr"/>
            <a:lstStyle/>
            <a:p>
              <a:pPr algn="ctr" defTabSz="914173">
                <a:defRPr/>
              </a:pPr>
              <a:endParaRPr lang="en-US" sz="1500" b="1" kern="0">
                <a:solidFill>
                  <a:srgbClr val="000000"/>
                </a:solidFill>
                <a:latin typeface="Arial"/>
              </a:endParaRPr>
            </a:p>
          </p:txBody>
        </p:sp>
      </p:grpSp>
      <p:sp>
        <p:nvSpPr>
          <p:cNvPr id="37" name="Rectangle 36"/>
          <p:cNvSpPr/>
          <p:nvPr/>
        </p:nvSpPr>
        <p:spPr>
          <a:xfrm>
            <a:off x="2530207" y="513025"/>
            <a:ext cx="690708" cy="643731"/>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lIns="91420" tIns="45718" rIns="91420" bIns="45718" rtlCol="0" anchor="ctr"/>
          <a:lstStyle/>
          <a:p>
            <a:pPr algn="ctr" defTabSz="914173">
              <a:defRPr/>
            </a:pPr>
            <a:r>
              <a:rPr lang="en-US" sz="2800" kern="0" dirty="0">
                <a:solidFill>
                  <a:prstClr val="white"/>
                </a:solidFill>
                <a:latin typeface="Calibri"/>
              </a:rPr>
              <a:t>1</a:t>
            </a:r>
          </a:p>
        </p:txBody>
      </p:sp>
    </p:spTree>
    <p:extLst>
      <p:ext uri="{BB962C8B-B14F-4D97-AF65-F5344CB8AC3E}">
        <p14:creationId xmlns:p14="http://schemas.microsoft.com/office/powerpoint/2010/main" val="421681311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Test Automation Framework</a:t>
            </a:r>
          </a:p>
        </p:txBody>
      </p:sp>
      <p:sp>
        <p:nvSpPr>
          <p:cNvPr id="3" name="Content Placeholder 2"/>
          <p:cNvSpPr>
            <a:spLocks noGrp="1"/>
          </p:cNvSpPr>
          <p:nvPr>
            <p:ph idx="1"/>
          </p:nvPr>
        </p:nvSpPr>
        <p:spPr>
          <a:xfrm>
            <a:off x="1981200" y="1600201"/>
            <a:ext cx="8229600" cy="4525963"/>
          </a:xfrm>
        </p:spPr>
        <p:txBody>
          <a:bodyPr/>
          <a:lstStyle/>
          <a:p>
            <a:r>
              <a:rPr lang="en-US" dirty="0" smtClean="0"/>
              <a:t>Common framework for multi-platform</a:t>
            </a:r>
          </a:p>
          <a:p>
            <a:r>
              <a:rPr lang="en-US" dirty="0" smtClean="0"/>
              <a:t>Selenium</a:t>
            </a:r>
          </a:p>
          <a:p>
            <a:r>
              <a:rPr lang="en-US" dirty="0" smtClean="0"/>
              <a:t>Mobile – </a:t>
            </a:r>
            <a:r>
              <a:rPr lang="en-US" dirty="0" err="1" smtClean="0"/>
              <a:t>Robotium</a:t>
            </a:r>
            <a:r>
              <a:rPr lang="en-US" dirty="0" smtClean="0"/>
              <a:t> and Perfecto</a:t>
            </a:r>
          </a:p>
        </p:txBody>
      </p:sp>
      <p:sp>
        <p:nvSpPr>
          <p:cNvPr id="4" name="Rectangle 3"/>
          <p:cNvSpPr/>
          <p:nvPr/>
        </p:nvSpPr>
        <p:spPr>
          <a:xfrm>
            <a:off x="2530203" y="513025"/>
            <a:ext cx="690708" cy="643731"/>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lIns="91420" tIns="45718" rIns="91420" bIns="45718" rtlCol="0" anchor="ctr"/>
          <a:lstStyle/>
          <a:p>
            <a:pPr algn="ctr" defTabSz="914173"/>
            <a:r>
              <a:rPr lang="en-US" sz="2800" kern="0" dirty="0">
                <a:solidFill>
                  <a:prstClr val="white"/>
                </a:solidFill>
                <a:latin typeface="Calibri"/>
              </a:rPr>
              <a:t>2</a:t>
            </a:r>
          </a:p>
        </p:txBody>
      </p:sp>
    </p:spTree>
    <p:extLst>
      <p:ext uri="{BB962C8B-B14F-4D97-AF65-F5344CB8AC3E}">
        <p14:creationId xmlns:p14="http://schemas.microsoft.com/office/powerpoint/2010/main" val="184795694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Virtualization</a:t>
            </a:r>
            <a:endParaRPr lang="en-US" dirty="0"/>
          </a:p>
        </p:txBody>
      </p:sp>
      <p:sp>
        <p:nvSpPr>
          <p:cNvPr id="3" name="Content Placeholder 2"/>
          <p:cNvSpPr>
            <a:spLocks noGrp="1"/>
          </p:cNvSpPr>
          <p:nvPr>
            <p:ph idx="1"/>
          </p:nvPr>
        </p:nvSpPr>
        <p:spPr/>
        <p:txBody>
          <a:bodyPr/>
          <a:lstStyle/>
          <a:p>
            <a:r>
              <a:rPr lang="en-US" dirty="0" smtClean="0"/>
              <a:t>Major 3</a:t>
            </a:r>
            <a:r>
              <a:rPr lang="en-US" baseline="30000" dirty="0" smtClean="0"/>
              <a:t>rd</a:t>
            </a:r>
            <a:r>
              <a:rPr lang="en-US" dirty="0" smtClean="0"/>
              <a:t> Party services</a:t>
            </a:r>
          </a:p>
          <a:p>
            <a:r>
              <a:rPr lang="en-US" dirty="0" smtClean="0"/>
              <a:t>Services that are hard to test “live” like money movement, trades, etc.</a:t>
            </a:r>
          </a:p>
          <a:p>
            <a:r>
              <a:rPr lang="en-US" dirty="0" smtClean="0"/>
              <a:t>Tied it to the SOA governance board for all new/modified services</a:t>
            </a:r>
          </a:p>
          <a:p>
            <a:r>
              <a:rPr lang="en-US" dirty="0" smtClean="0"/>
              <a:t>Created Virtualization standards and frameworks for web/host</a:t>
            </a:r>
            <a:endParaRPr lang="en-US" dirty="0"/>
          </a:p>
        </p:txBody>
      </p:sp>
      <p:sp>
        <p:nvSpPr>
          <p:cNvPr id="4" name="Rectangle 3"/>
          <p:cNvSpPr/>
          <p:nvPr/>
        </p:nvSpPr>
        <p:spPr>
          <a:xfrm>
            <a:off x="2530207" y="513025"/>
            <a:ext cx="690708" cy="643731"/>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lIns="91420" tIns="45718" rIns="91420" bIns="45718" rtlCol="0" anchor="ctr"/>
          <a:lstStyle/>
          <a:p>
            <a:pPr algn="ctr" defTabSz="914173"/>
            <a:r>
              <a:rPr lang="en-US" sz="2800" kern="0" dirty="0">
                <a:solidFill>
                  <a:prstClr val="white"/>
                </a:solidFill>
                <a:latin typeface="Calibri"/>
              </a:rPr>
              <a:t>3</a:t>
            </a:r>
          </a:p>
        </p:txBody>
      </p:sp>
    </p:spTree>
    <p:extLst>
      <p:ext uri="{BB962C8B-B14F-4D97-AF65-F5344CB8AC3E}">
        <p14:creationId xmlns:p14="http://schemas.microsoft.com/office/powerpoint/2010/main" val="361638693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Daily Runway Regression</a:t>
            </a:r>
            <a:endParaRPr lang="en-US" dirty="0"/>
          </a:p>
        </p:txBody>
      </p:sp>
      <p:sp>
        <p:nvSpPr>
          <p:cNvPr id="3" name="Content Placeholder 2"/>
          <p:cNvSpPr>
            <a:spLocks noGrp="1"/>
          </p:cNvSpPr>
          <p:nvPr>
            <p:ph idx="1"/>
          </p:nvPr>
        </p:nvSpPr>
        <p:spPr>
          <a:xfrm>
            <a:off x="367337" y="1600201"/>
            <a:ext cx="6099359" cy="4525963"/>
          </a:xfrm>
        </p:spPr>
        <p:txBody>
          <a:bodyPr>
            <a:normAutofit/>
          </a:bodyPr>
          <a:lstStyle/>
          <a:p>
            <a:r>
              <a:rPr lang="en-US" dirty="0" smtClean="0"/>
              <a:t>540 Regression Scripts across all LOBs</a:t>
            </a:r>
          </a:p>
          <a:p>
            <a:r>
              <a:rPr lang="en-US" dirty="0" smtClean="0"/>
              <a:t>Looks at merge history, contacts all tech leads of teams that merged code that day.</a:t>
            </a:r>
          </a:p>
          <a:p>
            <a:r>
              <a:rPr lang="en-US" dirty="0" smtClean="0"/>
              <a:t>Info notice for teams who previously merged into that release.</a:t>
            </a:r>
            <a:endParaRPr lang="en-US" dirty="0"/>
          </a:p>
        </p:txBody>
      </p:sp>
      <p:sp>
        <p:nvSpPr>
          <p:cNvPr id="4" name="Rectangle 3"/>
          <p:cNvSpPr/>
          <p:nvPr/>
        </p:nvSpPr>
        <p:spPr>
          <a:xfrm>
            <a:off x="2530207" y="513025"/>
            <a:ext cx="690708" cy="643731"/>
          </a:xfrm>
          <a:prstGeom prst="rect">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w="9525" cap="flat" cmpd="sng" algn="ctr">
            <a:solidFill>
              <a:srgbClr val="8064A2">
                <a:shade val="95000"/>
                <a:satMod val="105000"/>
              </a:srgbClr>
            </a:solidFill>
            <a:prstDash val="solid"/>
          </a:ln>
          <a:effectLst>
            <a:outerShdw blurRad="40000" dist="23000" dir="5400000" rotWithShape="0">
              <a:srgbClr val="000000">
                <a:alpha val="35000"/>
              </a:srgbClr>
            </a:outerShdw>
          </a:effectLst>
        </p:spPr>
        <p:txBody>
          <a:bodyPr lIns="91420" tIns="45718" rIns="91420" bIns="45718" rtlCol="0" anchor="ctr"/>
          <a:lstStyle/>
          <a:p>
            <a:pPr algn="ctr" defTabSz="914173"/>
            <a:r>
              <a:rPr lang="en-US" sz="2800" kern="0" dirty="0">
                <a:solidFill>
                  <a:prstClr val="white"/>
                </a:solidFill>
                <a:latin typeface="Calibri"/>
              </a:rPr>
              <a:t>4</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31781" y="1417650"/>
            <a:ext cx="3884443" cy="2989263"/>
          </a:xfrm>
          <a:prstGeom prst="rect">
            <a:avLst/>
          </a:prstGeom>
        </p:spPr>
      </p:pic>
    </p:spTree>
    <p:extLst>
      <p:ext uri="{BB962C8B-B14F-4D97-AF65-F5344CB8AC3E}">
        <p14:creationId xmlns:p14="http://schemas.microsoft.com/office/powerpoint/2010/main" val="41814530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Tied to the Build</a:t>
            </a:r>
            <a:endParaRPr lang="en-US" dirty="0"/>
          </a:p>
        </p:txBody>
      </p:sp>
      <p:sp>
        <p:nvSpPr>
          <p:cNvPr id="5" name="Text Placeholder 1"/>
          <p:cNvSpPr txBox="1">
            <a:spLocks/>
          </p:cNvSpPr>
          <p:nvPr/>
        </p:nvSpPr>
        <p:spPr>
          <a:xfrm>
            <a:off x="668217" y="1493853"/>
            <a:ext cx="5927968" cy="3451207"/>
          </a:xfrm>
          <a:prstGeom prst="rect">
            <a:avLst/>
          </a:prstGeom>
        </p:spPr>
        <p:txBody>
          <a:bodyPr vert="horz" lIns="91420" tIns="45718" rIns="91420" bIns="45718"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Collaborative, web based release planning and execution.</a:t>
            </a:r>
          </a:p>
          <a:p>
            <a:r>
              <a:rPr lang="en-US" sz="2000" dirty="0"/>
              <a:t>Insight into which projects in a release are on time.</a:t>
            </a:r>
          </a:p>
          <a:p>
            <a:r>
              <a:rPr lang="en-US" sz="2000" dirty="0"/>
              <a:t>Clear visibility into which versions of each application are in each environment.</a:t>
            </a:r>
          </a:p>
          <a:p>
            <a:r>
              <a:rPr lang="en-US" sz="2000" dirty="0"/>
              <a:t>Enforced quality gates governing advancement into environments.</a:t>
            </a:r>
          </a:p>
        </p:txBody>
      </p:sp>
      <p:pic>
        <p:nvPicPr>
          <p:cNvPr id="6"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68217" y="3971237"/>
            <a:ext cx="4561664" cy="2343151"/>
          </a:xfrm>
          <a:prstGeom prst="rect">
            <a:avLst/>
          </a:prstGeom>
          <a:ln>
            <a:noFill/>
          </a:ln>
          <a:effectLst>
            <a:outerShdw blurRad="292100" dist="139700" dir="2700000" algn="tl" rotWithShape="0">
              <a:srgbClr val="333333">
                <a:alpha val="65000"/>
              </a:srgbClr>
            </a:outerShdw>
          </a:effectLst>
        </p:spPr>
      </p:pic>
      <p:pic>
        <p:nvPicPr>
          <p:cNvPr id="7" name="Picture 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856048" y="1417639"/>
            <a:ext cx="4674117" cy="2846388"/>
          </a:xfrm>
          <a:prstGeom prst="rect">
            <a:avLst/>
          </a:prstGeom>
          <a:ln>
            <a:noFill/>
          </a:ln>
          <a:effectLst>
            <a:outerShdw blurRad="292100" dist="139700" dir="2700000" algn="tl" rotWithShape="0">
              <a:srgbClr val="333333">
                <a:alpha val="65000"/>
              </a:srgbClr>
            </a:outerShdw>
          </a:effectLst>
        </p:spPr>
      </p:pic>
      <p:pic>
        <p:nvPicPr>
          <p:cNvPr id="8"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988709" y="2993179"/>
            <a:ext cx="3124200" cy="3721596"/>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2530207" y="513025"/>
            <a:ext cx="690708" cy="643731"/>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lIns="91420" tIns="45718" rIns="91420" bIns="45718" rtlCol="0" anchor="ctr"/>
          <a:lstStyle/>
          <a:p>
            <a:pPr algn="ctr" defTabSz="914173"/>
            <a:r>
              <a:rPr lang="en-US" sz="2800" kern="0" dirty="0">
                <a:solidFill>
                  <a:prstClr val="white"/>
                </a:solidFill>
                <a:latin typeface="Calibri"/>
              </a:rPr>
              <a:t>5</a:t>
            </a:r>
          </a:p>
        </p:txBody>
      </p:sp>
    </p:spTree>
    <p:extLst>
      <p:ext uri="{BB962C8B-B14F-4D97-AF65-F5344CB8AC3E}">
        <p14:creationId xmlns:p14="http://schemas.microsoft.com/office/powerpoint/2010/main" val="260569066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Developer Driven Testing</a:t>
            </a:r>
            <a:endParaRPr lang="en-US" dirty="0"/>
          </a:p>
        </p:txBody>
      </p:sp>
      <p:sp>
        <p:nvSpPr>
          <p:cNvPr id="3" name="Content Placeholder 2"/>
          <p:cNvSpPr>
            <a:spLocks noGrp="1"/>
          </p:cNvSpPr>
          <p:nvPr>
            <p:ph idx="1"/>
          </p:nvPr>
        </p:nvSpPr>
        <p:spPr/>
        <p:txBody>
          <a:bodyPr>
            <a:normAutofit/>
          </a:bodyPr>
          <a:lstStyle/>
          <a:p>
            <a:r>
              <a:rPr lang="en-US" dirty="0" smtClean="0"/>
              <a:t>Cultural</a:t>
            </a:r>
          </a:p>
          <a:p>
            <a:r>
              <a:rPr lang="en-US" dirty="0" smtClean="0"/>
              <a:t>Fighting against “time to market”</a:t>
            </a:r>
          </a:p>
          <a:p>
            <a:r>
              <a:rPr lang="en-US" dirty="0" smtClean="0"/>
              <a:t>Start with an adventurous team, share results</a:t>
            </a:r>
          </a:p>
          <a:p>
            <a:r>
              <a:rPr lang="en-US" dirty="0" smtClean="0"/>
              <a:t>Leverage a “me too” culture</a:t>
            </a:r>
          </a:p>
          <a:p>
            <a:r>
              <a:rPr lang="en-US" dirty="0" smtClean="0"/>
              <a:t>Look for volunteers</a:t>
            </a:r>
          </a:p>
          <a:p>
            <a:r>
              <a:rPr lang="en-US" dirty="0" smtClean="0"/>
              <a:t>Stop saying “pushing to the left”</a:t>
            </a:r>
          </a:p>
          <a:p>
            <a:r>
              <a:rPr lang="en-US" dirty="0" smtClean="0"/>
              <a:t>DDT as the norm, move from functional to unit</a:t>
            </a:r>
            <a:endParaRPr lang="en-US" dirty="0"/>
          </a:p>
        </p:txBody>
      </p:sp>
      <p:sp>
        <p:nvSpPr>
          <p:cNvPr id="4" name="Rectangle 3"/>
          <p:cNvSpPr/>
          <p:nvPr/>
        </p:nvSpPr>
        <p:spPr>
          <a:xfrm>
            <a:off x="2530207" y="513025"/>
            <a:ext cx="690708" cy="643731"/>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sq"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lIns="91420" tIns="45718" rIns="91420" bIns="45718" rtlCol="0" anchor="ctr"/>
          <a:lstStyle/>
          <a:p>
            <a:pPr algn="ctr" defTabSz="914173"/>
            <a:r>
              <a:rPr lang="en-US" sz="3200" kern="0" dirty="0">
                <a:solidFill>
                  <a:prstClr val="white"/>
                </a:solidFill>
                <a:latin typeface="Calibri"/>
              </a:rPr>
              <a:t>6</a:t>
            </a:r>
          </a:p>
        </p:txBody>
      </p:sp>
    </p:spTree>
    <p:extLst>
      <p:ext uri="{BB962C8B-B14F-4D97-AF65-F5344CB8AC3E}">
        <p14:creationId xmlns:p14="http://schemas.microsoft.com/office/powerpoint/2010/main" val="141270520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2" name="Picture 4" descr="http://www.lib.utexas.edu/maps/historical/san_antonio_tx_1920.jpg"/>
          <p:cNvPicPr>
            <a:picLocks noChangeAspect="1" noChangeArrowheads="1"/>
          </p:cNvPicPr>
          <p:nvPr/>
        </p:nvPicPr>
        <p:blipFill>
          <a:blip r:embed="rId3" cstate="screen">
            <a:duotone>
              <a:prstClr val="black"/>
              <a:srgbClr val="D9C3A5">
                <a:tint val="50000"/>
                <a:satMod val="180000"/>
              </a:srgbClr>
            </a:duotone>
            <a:extLst>
              <a:ext uri="{28A0092B-C50C-407E-A947-70E740481C1C}">
                <a14:useLocalDpi xmlns:a14="http://schemas.microsoft.com/office/drawing/2010/main"/>
              </a:ext>
            </a:extLst>
          </a:blip>
          <a:srcRect/>
          <a:stretch>
            <a:fillRect/>
          </a:stretch>
        </p:blipFill>
        <p:spPr bwMode="auto">
          <a:xfrm rot="21065953">
            <a:off x="2290111" y="2696035"/>
            <a:ext cx="2454309" cy="2009072"/>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style>
          <a:lnRef idx="1">
            <a:schemeClr val="accent6"/>
          </a:lnRef>
          <a:fillRef idx="2">
            <a:schemeClr val="accent6"/>
          </a:fillRef>
          <a:effectRef idx="1">
            <a:schemeClr val="accent6"/>
          </a:effectRef>
          <a:fontRef idx="minor">
            <a:schemeClr val="dk1"/>
          </a:fontRef>
        </p:style>
      </p:pic>
      <p:sp>
        <p:nvSpPr>
          <p:cNvPr id="20" name="Text Placeholder 19"/>
          <p:cNvSpPr>
            <a:spLocks noGrp="1"/>
          </p:cNvSpPr>
          <p:nvPr>
            <p:ph type="body" sz="quarter" idx="12"/>
          </p:nvPr>
        </p:nvSpPr>
        <p:spPr/>
        <p:txBody>
          <a:bodyPr/>
          <a:lstStyle/>
          <a:p>
            <a:r>
              <a:rPr lang="en-US" dirty="0" smtClean="0"/>
              <a:t>Insuring each other when no one else would</a:t>
            </a:r>
            <a:endParaRPr lang="en-US" dirty="0"/>
          </a:p>
        </p:txBody>
      </p:sp>
      <p:sp>
        <p:nvSpPr>
          <p:cNvPr id="13" name="Title 12"/>
          <p:cNvSpPr>
            <a:spLocks noGrp="1"/>
          </p:cNvSpPr>
          <p:nvPr>
            <p:ph type="title"/>
          </p:nvPr>
        </p:nvSpPr>
        <p:spPr/>
        <p:txBody>
          <a:bodyPr/>
          <a:lstStyle/>
          <a:p>
            <a:r>
              <a:rPr lang="en-US" dirty="0" smtClean="0"/>
              <a:t>The Founding: Looking Out for One Another</a:t>
            </a:r>
          </a:p>
        </p:txBody>
      </p:sp>
      <p:pic>
        <p:nvPicPr>
          <p:cNvPr id="36866" name="Picture 2" descr="C:\Users\udd9120\AppData\Local\Microsoft\Windows\Temporary Internet Files\Content.IE5\AV99H126\14-01-00-003-0001_001.jpg"/>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349955">
            <a:off x="8171197" y="2637844"/>
            <a:ext cx="1654099" cy="2090271"/>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style>
          <a:lnRef idx="1">
            <a:schemeClr val="accent6"/>
          </a:lnRef>
          <a:fillRef idx="2">
            <a:schemeClr val="accent6"/>
          </a:fillRef>
          <a:effectRef idx="1">
            <a:schemeClr val="accent6"/>
          </a:effectRef>
          <a:fontRef idx="minor">
            <a:schemeClr val="dk1"/>
          </a:fontRef>
        </p:style>
      </p:pic>
      <p:pic>
        <p:nvPicPr>
          <p:cNvPr id="36868" name="Picture 4"/>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127095" y="2442380"/>
            <a:ext cx="2003628" cy="2504535"/>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style>
          <a:lnRef idx="1">
            <a:schemeClr val="accent6"/>
          </a:lnRef>
          <a:fillRef idx="2">
            <a:schemeClr val="accent6"/>
          </a:fillRef>
          <a:effectRef idx="1">
            <a:schemeClr val="accent6"/>
          </a:effectRef>
          <a:fontRef idx="minor">
            <a:schemeClr val="dk1"/>
          </a:fontRef>
        </p:style>
      </p:pic>
      <p:sp>
        <p:nvSpPr>
          <p:cNvPr id="19" name="Rectangle 18"/>
          <p:cNvSpPr/>
          <p:nvPr/>
        </p:nvSpPr>
        <p:spPr>
          <a:xfrm rot="336809">
            <a:off x="8091994" y="4654716"/>
            <a:ext cx="1728959" cy="430885"/>
          </a:xfrm>
          <a:prstGeom prst="rect">
            <a:avLst/>
          </a:prstGeom>
        </p:spPr>
        <p:txBody>
          <a:bodyPr wrap="square" lIns="91420" tIns="45718" rIns="91420" bIns="45718">
            <a:spAutoFit/>
          </a:bodyPr>
          <a:lstStyle/>
          <a:p>
            <a:pPr algn="ctr" defTabSz="914173" fontAlgn="base">
              <a:spcBef>
                <a:spcPct val="0"/>
              </a:spcBef>
              <a:spcAft>
                <a:spcPct val="0"/>
              </a:spcAft>
            </a:pPr>
            <a:r>
              <a:rPr lang="en-US" sz="1100" dirty="0">
                <a:solidFill>
                  <a:srgbClr val="000000"/>
                </a:solidFill>
              </a:rPr>
              <a:t>Major William Garrison, Jr.</a:t>
            </a:r>
          </a:p>
        </p:txBody>
      </p:sp>
      <p:pic>
        <p:nvPicPr>
          <p:cNvPr id="37895" name="Picture 7"/>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rot="21427046">
            <a:off x="3841721" y="2818229"/>
            <a:ext cx="2576984" cy="1983235"/>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Picture 21" descr="Logo_1923_cp.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21435888">
            <a:off x="3980762" y="4267012"/>
            <a:ext cx="866999" cy="431765"/>
          </a:xfrm>
          <a:prstGeom prst="rect">
            <a:avLst/>
          </a:prstGeom>
          <a:effectLst>
            <a:outerShdw blurRad="50800" dist="38100" dir="2700000" algn="tl" rotWithShape="0">
              <a:prstClr val="black">
                <a:alpha val="40000"/>
              </a:prstClr>
            </a:outerShdw>
          </a:effectLst>
        </p:spPr>
      </p:pic>
      <p:pic>
        <p:nvPicPr>
          <p:cNvPr id="14" name="Picture 15" descr="USAA_Logo08_Black_RGB.gif"/>
          <p:cNvPicPr>
            <a:picLocks noChangeAspect="1"/>
          </p:cNvPicPr>
          <p:nvPr/>
        </p:nvPicPr>
        <p:blipFill>
          <a:blip r:embed="rId8" cstate="screen">
            <a:lum bright="100000"/>
            <a:extLst>
              <a:ext uri="{28A0092B-C50C-407E-A947-70E740481C1C}">
                <a14:useLocalDpi xmlns:a14="http://schemas.microsoft.com/office/drawing/2010/main"/>
              </a:ext>
            </a:extLst>
          </a:blip>
          <a:srcRect/>
          <a:stretch>
            <a:fillRect/>
          </a:stretch>
        </p:blipFill>
        <p:spPr bwMode="auto">
          <a:xfrm>
            <a:off x="10090151" y="1019175"/>
            <a:ext cx="406400" cy="393700"/>
          </a:xfrm>
          <a:prstGeom prst="rect">
            <a:avLst/>
          </a:prstGeom>
          <a:noFill/>
          <a:ln w="9525">
            <a:noFill/>
            <a:miter lim="800000"/>
            <a:headEnd/>
            <a:tailEnd/>
          </a:ln>
        </p:spPr>
      </p:pic>
    </p:spTree>
    <p:extLst>
      <p:ext uri="{BB962C8B-B14F-4D97-AF65-F5344CB8AC3E}">
        <p14:creationId xmlns:p14="http://schemas.microsoft.com/office/powerpoint/2010/main" val="15699309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DDT-All Day Dashboard</a:t>
            </a:r>
            <a:endParaRPr lang="en-US" dirty="0"/>
          </a:p>
        </p:txBody>
      </p:sp>
      <p:sp>
        <p:nvSpPr>
          <p:cNvPr id="3" name="Content Placeholder 2"/>
          <p:cNvSpPr>
            <a:spLocks noGrp="1"/>
          </p:cNvSpPr>
          <p:nvPr>
            <p:ph idx="1"/>
          </p:nvPr>
        </p:nvSpPr>
        <p:spPr>
          <a:xfrm>
            <a:off x="676032" y="4381514"/>
            <a:ext cx="8229600" cy="2125663"/>
          </a:xfrm>
        </p:spPr>
        <p:txBody>
          <a:bodyPr>
            <a:normAutofit/>
          </a:bodyPr>
          <a:lstStyle/>
          <a:p>
            <a:r>
              <a:rPr lang="en-US" sz="2800" dirty="0"/>
              <a:t>Leverage Short Feedback Loops</a:t>
            </a:r>
          </a:p>
          <a:p>
            <a:r>
              <a:rPr lang="en-US" sz="2800" dirty="0"/>
              <a:t>How do you create an instantaneous feedback loop?</a:t>
            </a:r>
          </a:p>
          <a:p>
            <a:r>
              <a:rPr lang="en-US" sz="2800" dirty="0"/>
              <a:t>Leading indicators to quality as opposed to lagging</a:t>
            </a:r>
          </a:p>
          <a:p>
            <a:r>
              <a:rPr lang="en-US" sz="2800" dirty="0"/>
              <a:t>Risk based approach to releases</a:t>
            </a:r>
          </a:p>
        </p:txBody>
      </p:sp>
      <p:sp>
        <p:nvSpPr>
          <p:cNvPr id="4" name="Rectangle 3"/>
          <p:cNvSpPr/>
          <p:nvPr/>
        </p:nvSpPr>
        <p:spPr>
          <a:xfrm>
            <a:off x="2530207" y="513025"/>
            <a:ext cx="690708" cy="643731"/>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sq"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lIns="91420" tIns="45718" rIns="91420" bIns="45718" rtlCol="0" anchor="ctr"/>
          <a:lstStyle/>
          <a:p>
            <a:pPr algn="ctr" defTabSz="914173"/>
            <a:r>
              <a:rPr lang="en-US" sz="3200" kern="0" dirty="0">
                <a:solidFill>
                  <a:prstClr val="white"/>
                </a:solidFill>
                <a:latin typeface="Calibri"/>
              </a:rPr>
              <a:t>6</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33183" y="1414201"/>
            <a:ext cx="3500684" cy="2865699"/>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71745" y="1414201"/>
            <a:ext cx="3402587" cy="2865699"/>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24585" y="1414201"/>
            <a:ext cx="3402587" cy="2865699"/>
          </a:xfrm>
          <a:prstGeom prst="rect">
            <a:avLst/>
          </a:prstGeom>
        </p:spPr>
      </p:pic>
    </p:spTree>
    <p:extLst>
      <p:ext uri="{BB962C8B-B14F-4D97-AF65-F5344CB8AC3E}">
        <p14:creationId xmlns:p14="http://schemas.microsoft.com/office/powerpoint/2010/main" val="276562091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 How’s it going?</a:t>
            </a:r>
            <a:endParaRPr lang="en-US" dirty="0"/>
          </a:p>
        </p:txBody>
      </p:sp>
      <p:sp>
        <p:nvSpPr>
          <p:cNvPr id="3" name="Content Placeholder 2"/>
          <p:cNvSpPr>
            <a:spLocks noGrp="1"/>
          </p:cNvSpPr>
          <p:nvPr>
            <p:ph idx="1"/>
          </p:nvPr>
        </p:nvSpPr>
        <p:spPr/>
        <p:txBody>
          <a:bodyPr/>
          <a:lstStyle/>
          <a:p>
            <a:r>
              <a:rPr lang="en-US" dirty="0" smtClean="0"/>
              <a:t>3 weeks ago we released “Independent Release”</a:t>
            </a:r>
          </a:p>
          <a:p>
            <a:r>
              <a:rPr lang="en-US" dirty="0" smtClean="0"/>
              <a:t>Allows Developers to release Web code to production in 9 days (down from 28 days)</a:t>
            </a:r>
          </a:p>
          <a:p>
            <a:r>
              <a:rPr lang="en-US" dirty="0" smtClean="0"/>
              <a:t>Requires Automated builds and testing.</a:t>
            </a:r>
          </a:p>
          <a:p>
            <a:r>
              <a:rPr lang="en-US" dirty="0" smtClean="0"/>
              <a:t>Hooked into the All Day Dashboard metrics</a:t>
            </a:r>
            <a:endParaRPr lang="en-US" dirty="0"/>
          </a:p>
        </p:txBody>
      </p:sp>
    </p:spTree>
    <p:extLst>
      <p:ext uri="{BB962C8B-B14F-4D97-AF65-F5344CB8AC3E}">
        <p14:creationId xmlns:p14="http://schemas.microsoft.com/office/powerpoint/2010/main" val="42733802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Five Takeaways</a:t>
            </a:r>
            <a:endParaRPr lang="en-US" dirty="0"/>
          </a:p>
        </p:txBody>
      </p:sp>
      <p:sp>
        <p:nvSpPr>
          <p:cNvPr id="3" name="Content Placeholder 2"/>
          <p:cNvSpPr>
            <a:spLocks noGrp="1"/>
          </p:cNvSpPr>
          <p:nvPr>
            <p:ph idx="1"/>
          </p:nvPr>
        </p:nvSpPr>
        <p:spPr>
          <a:xfrm>
            <a:off x="609600" y="1600201"/>
            <a:ext cx="10972800" cy="4525963"/>
          </a:xfrm>
        </p:spPr>
        <p:txBody>
          <a:bodyPr/>
          <a:lstStyle/>
          <a:p>
            <a:pPr marL="514230" indent="-514230">
              <a:buFont typeface="+mj-lt"/>
              <a:buAutoNum type="arabicPeriod"/>
            </a:pPr>
            <a:r>
              <a:rPr lang="en-US" dirty="0" smtClean="0"/>
              <a:t>Keep it Simple</a:t>
            </a:r>
          </a:p>
          <a:p>
            <a:pPr marL="514230" indent="-514230">
              <a:buFont typeface="+mj-lt"/>
              <a:buAutoNum type="arabicPeriod"/>
            </a:pPr>
            <a:r>
              <a:rPr lang="en-US" dirty="0" smtClean="0"/>
              <a:t>Approach it in small measurable steps</a:t>
            </a:r>
          </a:p>
          <a:p>
            <a:pPr marL="514230" indent="-514230">
              <a:buFont typeface="+mj-lt"/>
              <a:buAutoNum type="arabicPeriod"/>
            </a:pPr>
            <a:r>
              <a:rPr lang="en-US" dirty="0" smtClean="0"/>
              <a:t>Don’t expect to change behavior if you haven’t given them the means to change.</a:t>
            </a:r>
          </a:p>
          <a:p>
            <a:pPr marL="514230" indent="-514230">
              <a:buFont typeface="+mj-lt"/>
              <a:buAutoNum type="arabicPeriod"/>
            </a:pPr>
            <a:r>
              <a:rPr lang="en-US" dirty="0" smtClean="0"/>
              <a:t>Short Feedback loops help people learn/improve</a:t>
            </a:r>
            <a:endParaRPr lang="en-US" dirty="0"/>
          </a:p>
          <a:p>
            <a:pPr marL="514230" indent="-514230">
              <a:buFont typeface="+mj-lt"/>
              <a:buAutoNum type="arabicPeriod"/>
            </a:pPr>
            <a:r>
              <a:rPr lang="en-US" dirty="0" smtClean="0"/>
              <a:t>Remember – Culture eats strategy for breakfast</a:t>
            </a:r>
            <a:endParaRPr lang="en-US" dirty="0"/>
          </a:p>
        </p:txBody>
      </p:sp>
    </p:spTree>
    <p:extLst>
      <p:ext uri="{BB962C8B-B14F-4D97-AF65-F5344CB8AC3E}">
        <p14:creationId xmlns:p14="http://schemas.microsoft.com/office/powerpoint/2010/main" val="242865399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DevOps</a:t>
            </a:r>
            <a:r>
              <a:rPr lang="en-US" dirty="0" smtClean="0"/>
              <a:t>: Our Journey Continues</a:t>
            </a:r>
            <a:endParaRPr lang="en-US" dirty="0"/>
          </a:p>
        </p:txBody>
      </p:sp>
      <p:sp>
        <p:nvSpPr>
          <p:cNvPr id="3" name="Subtitle 2"/>
          <p:cNvSpPr>
            <a:spLocks noGrp="1"/>
          </p:cNvSpPr>
          <p:nvPr>
            <p:ph type="subTitle" idx="1"/>
          </p:nvPr>
        </p:nvSpPr>
        <p:spPr/>
        <p:txBody>
          <a:bodyPr/>
          <a:lstStyle/>
          <a:p>
            <a:r>
              <a:rPr lang="en-US" sz="2800" i="1" dirty="0"/>
              <a:t>By </a:t>
            </a:r>
            <a:r>
              <a:rPr lang="en-US" sz="2800" i="1" dirty="0" err="1"/>
              <a:t>Dibbe</a:t>
            </a:r>
            <a:r>
              <a:rPr lang="en-US" sz="2800" i="1" dirty="0"/>
              <a:t> Edwards</a:t>
            </a:r>
          </a:p>
          <a:p>
            <a:r>
              <a:rPr lang="en-US" sz="1900" i="1" dirty="0"/>
              <a:t>VP, </a:t>
            </a:r>
            <a:r>
              <a:rPr lang="en-US" sz="1900" i="1" dirty="0" err="1"/>
              <a:t>DevOps</a:t>
            </a:r>
            <a:r>
              <a:rPr lang="en-US" sz="1900" i="1" dirty="0"/>
              <a:t> for Hybrid</a:t>
            </a:r>
          </a:p>
          <a:p>
            <a:r>
              <a:rPr lang="en-US" sz="2800" i="1" dirty="0">
                <a:solidFill>
                  <a:schemeClr val="tx2"/>
                </a:solidFill>
              </a:rPr>
              <a:t>IBM</a:t>
            </a:r>
          </a:p>
        </p:txBody>
      </p:sp>
    </p:spTree>
    <p:extLst>
      <p:ext uri="{BB962C8B-B14F-4D97-AF65-F5344CB8AC3E}">
        <p14:creationId xmlns:p14="http://schemas.microsoft.com/office/powerpoint/2010/main" val="25927297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6"/>
          <p:cNvSpPr>
            <a:spLocks noGrp="1" noChangeArrowheads="1"/>
          </p:cNvSpPr>
          <p:nvPr>
            <p:ph type="title"/>
          </p:nvPr>
        </p:nvSpPr>
        <p:spPr>
          <a:xfrm>
            <a:off x="304800" y="74180"/>
            <a:ext cx="11675533" cy="620713"/>
          </a:xfrm>
        </p:spPr>
        <p:txBody>
          <a:bodyPr/>
          <a:lstStyle/>
          <a:p>
            <a:pPr defTabSz="609443">
              <a:lnSpc>
                <a:spcPts val="3333"/>
              </a:lnSpc>
              <a:buSzPct val="100000"/>
              <a:tabLst>
                <a:tab pos="0" algn="l"/>
                <a:tab pos="609443" algn="l"/>
                <a:tab pos="1218900" algn="l"/>
                <a:tab pos="1828346" algn="l"/>
                <a:tab pos="2437798" algn="l"/>
                <a:tab pos="3047240" algn="l"/>
                <a:tab pos="3656683" algn="l"/>
                <a:tab pos="4266133" algn="l"/>
                <a:tab pos="4875581" algn="l"/>
                <a:tab pos="5485038" algn="l"/>
                <a:tab pos="6094480" algn="l"/>
                <a:tab pos="6703920" algn="l"/>
                <a:tab pos="7313373" algn="l"/>
                <a:tab pos="7922821" algn="l"/>
                <a:tab pos="8532267" algn="l"/>
                <a:tab pos="9141718" algn="l"/>
                <a:tab pos="9751160" algn="l"/>
                <a:tab pos="10360613" algn="l"/>
                <a:tab pos="10970060" algn="l"/>
                <a:tab pos="11579507" algn="l"/>
                <a:tab pos="12188958" algn="l"/>
              </a:tabLst>
            </a:pPr>
            <a:r>
              <a:rPr lang="en-US" dirty="0" smtClean="0">
                <a:uFill>
                  <a:solidFill/>
                </a:uFill>
              </a:rPr>
              <a:t>My Development Organization </a:t>
            </a:r>
            <a:r>
              <a:rPr lang="en-US" dirty="0">
                <a:uFill>
                  <a:solidFill/>
                </a:uFill>
              </a:rPr>
              <a:t>– a</a:t>
            </a:r>
            <a:r>
              <a:rPr lang="en-US" dirty="0" smtClean="0">
                <a:uFill>
                  <a:solidFill/>
                </a:uFill>
              </a:rPr>
              <a:t> </a:t>
            </a:r>
            <a:r>
              <a:rPr lang="en-US" dirty="0">
                <a:uFill>
                  <a:solidFill/>
                </a:uFill>
              </a:rPr>
              <a:t>Global Team</a:t>
            </a:r>
          </a:p>
        </p:txBody>
      </p:sp>
      <p:sp>
        <p:nvSpPr>
          <p:cNvPr id="1170434" name="Freeform 2"/>
          <p:cNvSpPr>
            <a:spLocks noChangeAspect="1"/>
          </p:cNvSpPr>
          <p:nvPr/>
        </p:nvSpPr>
        <p:spPr bwMode="auto">
          <a:xfrm>
            <a:off x="10902187" y="2327276"/>
            <a:ext cx="110067" cy="328613"/>
          </a:xfrm>
          <a:custGeom>
            <a:avLst/>
            <a:gdLst>
              <a:gd name="T0" fmla="*/ 0 w 84"/>
              <a:gd name="T1" fmla="*/ 76 h 303"/>
              <a:gd name="T2" fmla="*/ 14 w 84"/>
              <a:gd name="T3" fmla="*/ 303 h 303"/>
              <a:gd name="T4" fmla="*/ 84 w 84"/>
              <a:gd name="T5" fmla="*/ 208 h 303"/>
              <a:gd name="T6" fmla="*/ 26 w 84"/>
              <a:gd name="T7" fmla="*/ 0 h 303"/>
              <a:gd name="T8" fmla="*/ 0 w 84"/>
              <a:gd name="T9" fmla="*/ 76 h 303"/>
              <a:gd name="T10" fmla="*/ 0 60000 65536"/>
              <a:gd name="T11" fmla="*/ 0 60000 65536"/>
              <a:gd name="T12" fmla="*/ 0 60000 65536"/>
              <a:gd name="T13" fmla="*/ 0 60000 65536"/>
              <a:gd name="T14" fmla="*/ 0 60000 65536"/>
              <a:gd name="T15" fmla="*/ 0 w 84"/>
              <a:gd name="T16" fmla="*/ 0 h 303"/>
              <a:gd name="T17" fmla="*/ 84 w 84"/>
              <a:gd name="T18" fmla="*/ 303 h 303"/>
            </a:gdLst>
            <a:ahLst/>
            <a:cxnLst>
              <a:cxn ang="T10">
                <a:pos x="T0" y="T1"/>
              </a:cxn>
              <a:cxn ang="T11">
                <a:pos x="T2" y="T3"/>
              </a:cxn>
              <a:cxn ang="T12">
                <a:pos x="T4" y="T5"/>
              </a:cxn>
              <a:cxn ang="T13">
                <a:pos x="T6" y="T7"/>
              </a:cxn>
              <a:cxn ang="T14">
                <a:pos x="T8" y="T9"/>
              </a:cxn>
            </a:cxnLst>
            <a:rect l="T15" t="T16" r="T17" b="T18"/>
            <a:pathLst>
              <a:path w="84" h="303">
                <a:moveTo>
                  <a:pt x="0" y="76"/>
                </a:moveTo>
                <a:lnTo>
                  <a:pt x="14" y="303"/>
                </a:lnTo>
                <a:lnTo>
                  <a:pt x="84" y="208"/>
                </a:lnTo>
                <a:lnTo>
                  <a:pt x="26" y="0"/>
                </a:lnTo>
                <a:lnTo>
                  <a:pt x="0" y="76"/>
                </a:lnTo>
                <a:close/>
              </a:path>
            </a:pathLst>
          </a:custGeom>
          <a:gradFill rotWithShape="1">
            <a:gsLst>
              <a:gs pos="0">
                <a:srgbClr val="71C8D9"/>
              </a:gs>
              <a:gs pos="50000">
                <a:srgbClr val="FFFFFF"/>
              </a:gs>
              <a:gs pos="100000">
                <a:srgbClr val="71C8D9"/>
              </a:gs>
            </a:gsLst>
            <a:lin ang="0" scaled="1"/>
          </a:gradFill>
          <a:ln w="9525" cap="flat" cmpd="sng">
            <a:solidFill>
              <a:schemeClr val="hlink">
                <a:alpha val="50000"/>
              </a:schemeClr>
            </a:solidFill>
            <a:prstDash val="solid"/>
            <a:round/>
            <a:headEnd type="none" w="med" len="med"/>
            <a:tailEnd type="none" w="med" len="med"/>
          </a:ln>
          <a:effectLst>
            <a:outerShdw blurRad="63500" dist="17961" dir="2700000" algn="ctr" rotWithShape="0">
              <a:schemeClr val="tx1"/>
            </a:outerShdw>
          </a:effectLst>
        </p:spPr>
        <p:txBody>
          <a:bodyPr lIns="121893" tIns="60946" rIns="121893" bIns="60946"/>
          <a:lstStyle/>
          <a:p>
            <a:pPr>
              <a:defRPr/>
            </a:pPr>
            <a:endParaRPr lang="en-US">
              <a:solidFill>
                <a:prstClr val="black"/>
              </a:solidFill>
              <a:latin typeface="Calibri"/>
              <a:cs typeface="Arial" charset="0"/>
            </a:endParaRPr>
          </a:p>
        </p:txBody>
      </p:sp>
      <p:sp>
        <p:nvSpPr>
          <p:cNvPr id="1170435" name="Freeform 3"/>
          <p:cNvSpPr>
            <a:spLocks noChangeAspect="1"/>
          </p:cNvSpPr>
          <p:nvPr/>
        </p:nvSpPr>
        <p:spPr bwMode="auto">
          <a:xfrm>
            <a:off x="10510603" y="2824163"/>
            <a:ext cx="406400" cy="254000"/>
          </a:xfrm>
          <a:custGeom>
            <a:avLst/>
            <a:gdLst>
              <a:gd name="T0" fmla="*/ 0 w 309"/>
              <a:gd name="T1" fmla="*/ 234 h 234"/>
              <a:gd name="T2" fmla="*/ 52 w 309"/>
              <a:gd name="T3" fmla="*/ 190 h 234"/>
              <a:gd name="T4" fmla="*/ 133 w 309"/>
              <a:gd name="T5" fmla="*/ 190 h 234"/>
              <a:gd name="T6" fmla="*/ 174 w 309"/>
              <a:gd name="T7" fmla="*/ 126 h 234"/>
              <a:gd name="T8" fmla="*/ 243 w 309"/>
              <a:gd name="T9" fmla="*/ 83 h 234"/>
              <a:gd name="T10" fmla="*/ 291 w 309"/>
              <a:gd name="T11" fmla="*/ 0 h 234"/>
              <a:gd name="T12" fmla="*/ 309 w 309"/>
              <a:gd name="T13" fmla="*/ 61 h 234"/>
              <a:gd name="T14" fmla="*/ 260 w 309"/>
              <a:gd name="T15" fmla="*/ 198 h 234"/>
              <a:gd name="T16" fmla="*/ 162 w 309"/>
              <a:gd name="T17" fmla="*/ 231 h 234"/>
              <a:gd name="T18" fmla="*/ 91 w 309"/>
              <a:gd name="T19" fmla="*/ 220 h 234"/>
              <a:gd name="T20" fmla="*/ 0 w 309"/>
              <a:gd name="T21" fmla="*/ 234 h 23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09"/>
              <a:gd name="T34" fmla="*/ 0 h 234"/>
              <a:gd name="T35" fmla="*/ 309 w 309"/>
              <a:gd name="T36" fmla="*/ 234 h 23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09" h="234">
                <a:moveTo>
                  <a:pt x="0" y="234"/>
                </a:moveTo>
                <a:lnTo>
                  <a:pt x="52" y="190"/>
                </a:lnTo>
                <a:lnTo>
                  <a:pt x="133" y="190"/>
                </a:lnTo>
                <a:lnTo>
                  <a:pt x="174" y="126"/>
                </a:lnTo>
                <a:lnTo>
                  <a:pt x="243" y="83"/>
                </a:lnTo>
                <a:lnTo>
                  <a:pt x="291" y="0"/>
                </a:lnTo>
                <a:lnTo>
                  <a:pt x="309" y="61"/>
                </a:lnTo>
                <a:lnTo>
                  <a:pt x="260" y="198"/>
                </a:lnTo>
                <a:lnTo>
                  <a:pt x="162" y="231"/>
                </a:lnTo>
                <a:lnTo>
                  <a:pt x="91" y="220"/>
                </a:lnTo>
                <a:lnTo>
                  <a:pt x="0" y="234"/>
                </a:lnTo>
                <a:close/>
              </a:path>
            </a:pathLst>
          </a:custGeom>
          <a:gradFill rotWithShape="1">
            <a:gsLst>
              <a:gs pos="0">
                <a:srgbClr val="71C8D9"/>
              </a:gs>
              <a:gs pos="50000">
                <a:srgbClr val="FFFFFF"/>
              </a:gs>
              <a:gs pos="100000">
                <a:srgbClr val="71C8D9"/>
              </a:gs>
            </a:gsLst>
            <a:lin ang="0" scaled="1"/>
          </a:gradFill>
          <a:ln w="9525" cap="flat" cmpd="sng">
            <a:solidFill>
              <a:schemeClr val="hlink">
                <a:alpha val="50000"/>
              </a:schemeClr>
            </a:solidFill>
            <a:prstDash val="solid"/>
            <a:round/>
            <a:headEnd type="none" w="med" len="med"/>
            <a:tailEnd type="none" w="med" len="med"/>
          </a:ln>
          <a:effectLst>
            <a:outerShdw blurRad="63500" dist="17961" dir="2700000" algn="ctr" rotWithShape="0">
              <a:schemeClr val="tx1"/>
            </a:outerShdw>
          </a:effectLst>
        </p:spPr>
        <p:txBody>
          <a:bodyPr lIns="121893" tIns="60946" rIns="121893" bIns="60946"/>
          <a:lstStyle/>
          <a:p>
            <a:pPr>
              <a:defRPr/>
            </a:pPr>
            <a:endParaRPr lang="en-US">
              <a:solidFill>
                <a:prstClr val="black"/>
              </a:solidFill>
              <a:latin typeface="Calibri"/>
              <a:cs typeface="Arial" charset="0"/>
            </a:endParaRPr>
          </a:p>
        </p:txBody>
      </p:sp>
      <p:sp>
        <p:nvSpPr>
          <p:cNvPr id="1170436" name="Freeform 4"/>
          <p:cNvSpPr>
            <a:spLocks noChangeAspect="1"/>
          </p:cNvSpPr>
          <p:nvPr/>
        </p:nvSpPr>
        <p:spPr bwMode="auto">
          <a:xfrm>
            <a:off x="7634068" y="1431938"/>
            <a:ext cx="222249" cy="130175"/>
          </a:xfrm>
          <a:custGeom>
            <a:avLst/>
            <a:gdLst>
              <a:gd name="T0" fmla="*/ 0 w 168"/>
              <a:gd name="T1" fmla="*/ 55 h 120"/>
              <a:gd name="T2" fmla="*/ 67 w 168"/>
              <a:gd name="T3" fmla="*/ 84 h 120"/>
              <a:gd name="T4" fmla="*/ 63 w 168"/>
              <a:gd name="T5" fmla="*/ 115 h 120"/>
              <a:gd name="T6" fmla="*/ 168 w 168"/>
              <a:gd name="T7" fmla="*/ 120 h 120"/>
              <a:gd name="T8" fmla="*/ 111 w 168"/>
              <a:gd name="T9" fmla="*/ 14 h 120"/>
              <a:gd name="T10" fmla="*/ 46 w 168"/>
              <a:gd name="T11" fmla="*/ 0 h 120"/>
              <a:gd name="T12" fmla="*/ 0 w 168"/>
              <a:gd name="T13" fmla="*/ 55 h 120"/>
              <a:gd name="T14" fmla="*/ 0 60000 65536"/>
              <a:gd name="T15" fmla="*/ 0 60000 65536"/>
              <a:gd name="T16" fmla="*/ 0 60000 65536"/>
              <a:gd name="T17" fmla="*/ 0 60000 65536"/>
              <a:gd name="T18" fmla="*/ 0 60000 65536"/>
              <a:gd name="T19" fmla="*/ 0 60000 65536"/>
              <a:gd name="T20" fmla="*/ 0 60000 65536"/>
              <a:gd name="T21" fmla="*/ 0 w 168"/>
              <a:gd name="T22" fmla="*/ 0 h 120"/>
              <a:gd name="T23" fmla="*/ 168 w 168"/>
              <a:gd name="T24" fmla="*/ 120 h 1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8" h="120">
                <a:moveTo>
                  <a:pt x="0" y="55"/>
                </a:moveTo>
                <a:lnTo>
                  <a:pt x="67" y="84"/>
                </a:lnTo>
                <a:lnTo>
                  <a:pt x="63" y="115"/>
                </a:lnTo>
                <a:lnTo>
                  <a:pt x="168" y="120"/>
                </a:lnTo>
                <a:lnTo>
                  <a:pt x="111" y="14"/>
                </a:lnTo>
                <a:lnTo>
                  <a:pt x="46" y="0"/>
                </a:lnTo>
                <a:lnTo>
                  <a:pt x="0" y="55"/>
                </a:lnTo>
                <a:close/>
              </a:path>
            </a:pathLst>
          </a:custGeom>
          <a:solidFill>
            <a:srgbClr val="9CD8E4"/>
          </a:solidFill>
          <a:ln w="9525" cap="flat" cmpd="sng">
            <a:solidFill>
              <a:schemeClr val="hlink"/>
            </a:solidFill>
            <a:prstDash val="solid"/>
            <a:round/>
            <a:headEnd type="none" w="med" len="med"/>
            <a:tailEnd type="none" w="med" len="med"/>
          </a:ln>
          <a:effectLst>
            <a:outerShdw blurRad="63500" dist="17961" dir="2700000" algn="ctr" rotWithShape="0">
              <a:schemeClr val="tx1"/>
            </a:outerShdw>
          </a:effectLst>
        </p:spPr>
        <p:txBody>
          <a:bodyPr lIns="121893" tIns="60946" rIns="121893" bIns="60946"/>
          <a:lstStyle/>
          <a:p>
            <a:pPr>
              <a:defRPr/>
            </a:pPr>
            <a:endParaRPr lang="en-US">
              <a:solidFill>
                <a:prstClr val="black"/>
              </a:solidFill>
              <a:latin typeface="Calibri"/>
              <a:cs typeface="Arial" charset="0"/>
            </a:endParaRPr>
          </a:p>
        </p:txBody>
      </p:sp>
      <p:sp>
        <p:nvSpPr>
          <p:cNvPr id="1170437" name="Freeform 5"/>
          <p:cNvSpPr>
            <a:spLocks noChangeAspect="1"/>
          </p:cNvSpPr>
          <p:nvPr/>
        </p:nvSpPr>
        <p:spPr bwMode="auto">
          <a:xfrm>
            <a:off x="7710268" y="1200164"/>
            <a:ext cx="529167" cy="225425"/>
          </a:xfrm>
          <a:custGeom>
            <a:avLst/>
            <a:gdLst>
              <a:gd name="T0" fmla="*/ 0 w 400"/>
              <a:gd name="T1" fmla="*/ 177 h 207"/>
              <a:gd name="T2" fmla="*/ 84 w 400"/>
              <a:gd name="T3" fmla="*/ 207 h 207"/>
              <a:gd name="T4" fmla="*/ 187 w 400"/>
              <a:gd name="T5" fmla="*/ 107 h 207"/>
              <a:gd name="T6" fmla="*/ 400 w 400"/>
              <a:gd name="T7" fmla="*/ 43 h 207"/>
              <a:gd name="T8" fmla="*/ 379 w 400"/>
              <a:gd name="T9" fmla="*/ 0 h 207"/>
              <a:gd name="T10" fmla="*/ 202 w 400"/>
              <a:gd name="T11" fmla="*/ 41 h 207"/>
              <a:gd name="T12" fmla="*/ 54 w 400"/>
              <a:gd name="T13" fmla="*/ 101 h 207"/>
              <a:gd name="T14" fmla="*/ 0 w 400"/>
              <a:gd name="T15" fmla="*/ 177 h 207"/>
              <a:gd name="T16" fmla="*/ 0 60000 65536"/>
              <a:gd name="T17" fmla="*/ 0 60000 65536"/>
              <a:gd name="T18" fmla="*/ 0 60000 65536"/>
              <a:gd name="T19" fmla="*/ 0 60000 65536"/>
              <a:gd name="T20" fmla="*/ 0 60000 65536"/>
              <a:gd name="T21" fmla="*/ 0 60000 65536"/>
              <a:gd name="T22" fmla="*/ 0 60000 65536"/>
              <a:gd name="T23" fmla="*/ 0 60000 65536"/>
              <a:gd name="T24" fmla="*/ 0 w 400"/>
              <a:gd name="T25" fmla="*/ 0 h 207"/>
              <a:gd name="T26" fmla="*/ 400 w 400"/>
              <a:gd name="T27" fmla="*/ 207 h 20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0" h="207">
                <a:moveTo>
                  <a:pt x="0" y="177"/>
                </a:moveTo>
                <a:lnTo>
                  <a:pt x="84" y="207"/>
                </a:lnTo>
                <a:lnTo>
                  <a:pt x="187" y="107"/>
                </a:lnTo>
                <a:lnTo>
                  <a:pt x="400" y="43"/>
                </a:lnTo>
                <a:lnTo>
                  <a:pt x="379" y="0"/>
                </a:lnTo>
                <a:lnTo>
                  <a:pt x="202" y="41"/>
                </a:lnTo>
                <a:lnTo>
                  <a:pt x="54" y="101"/>
                </a:lnTo>
                <a:lnTo>
                  <a:pt x="0" y="177"/>
                </a:lnTo>
                <a:close/>
              </a:path>
            </a:pathLst>
          </a:custGeom>
          <a:solidFill>
            <a:srgbClr val="9CD8E4"/>
          </a:solidFill>
          <a:ln w="9525" cap="flat" cmpd="sng">
            <a:solidFill>
              <a:schemeClr val="hlink">
                <a:alpha val="50000"/>
              </a:schemeClr>
            </a:solidFill>
            <a:prstDash val="solid"/>
            <a:round/>
            <a:headEnd type="none" w="med" len="med"/>
            <a:tailEnd type="none" w="med" len="med"/>
          </a:ln>
          <a:effectLst>
            <a:outerShdw blurRad="63500" dist="17961" dir="2700000" algn="ctr" rotWithShape="0">
              <a:schemeClr val="tx1"/>
            </a:outerShdw>
          </a:effectLst>
        </p:spPr>
        <p:txBody>
          <a:bodyPr lIns="121893" tIns="60946" rIns="121893" bIns="60946"/>
          <a:lstStyle/>
          <a:p>
            <a:pPr>
              <a:defRPr/>
            </a:pPr>
            <a:endParaRPr lang="en-US">
              <a:solidFill>
                <a:prstClr val="black"/>
              </a:solidFill>
              <a:latin typeface="Calibri"/>
              <a:cs typeface="Arial" charset="0"/>
            </a:endParaRPr>
          </a:p>
        </p:txBody>
      </p:sp>
      <p:sp>
        <p:nvSpPr>
          <p:cNvPr id="1170438" name="Freeform 6"/>
          <p:cNvSpPr>
            <a:spLocks noChangeAspect="1"/>
          </p:cNvSpPr>
          <p:nvPr/>
        </p:nvSpPr>
        <p:spPr bwMode="auto">
          <a:xfrm>
            <a:off x="835321" y="1474801"/>
            <a:ext cx="3989916" cy="4310063"/>
          </a:xfrm>
          <a:custGeom>
            <a:avLst/>
            <a:gdLst>
              <a:gd name="T0" fmla="*/ 146 w 3641"/>
              <a:gd name="T1" fmla="*/ 366 h 4086"/>
              <a:gd name="T2" fmla="*/ 116 w 3641"/>
              <a:gd name="T3" fmla="*/ 514 h 4086"/>
              <a:gd name="T4" fmla="*/ 158 w 3641"/>
              <a:gd name="T5" fmla="*/ 603 h 4086"/>
              <a:gd name="T6" fmla="*/ 206 w 3641"/>
              <a:gd name="T7" fmla="*/ 711 h 4086"/>
              <a:gd name="T8" fmla="*/ 273 w 3641"/>
              <a:gd name="T9" fmla="*/ 688 h 4086"/>
              <a:gd name="T10" fmla="*/ 451 w 3641"/>
              <a:gd name="T11" fmla="*/ 519 h 4086"/>
              <a:gd name="T12" fmla="*/ 592 w 3641"/>
              <a:gd name="T13" fmla="*/ 498 h 4086"/>
              <a:gd name="T14" fmla="*/ 856 w 3641"/>
              <a:gd name="T15" fmla="*/ 620 h 4086"/>
              <a:gd name="T16" fmla="*/ 1096 w 3641"/>
              <a:gd name="T17" fmla="*/ 845 h 4086"/>
              <a:gd name="T18" fmla="*/ 1208 w 3641"/>
              <a:gd name="T19" fmla="*/ 1071 h 4086"/>
              <a:gd name="T20" fmla="*/ 1436 w 3641"/>
              <a:gd name="T21" fmla="*/ 1594 h 4086"/>
              <a:gd name="T22" fmla="*/ 1457 w 3641"/>
              <a:gd name="T23" fmla="*/ 1528 h 4086"/>
              <a:gd name="T24" fmla="*/ 1726 w 3641"/>
              <a:gd name="T25" fmla="*/ 1844 h 4086"/>
              <a:gd name="T26" fmla="*/ 2137 w 3641"/>
              <a:gd name="T27" fmla="*/ 2057 h 4086"/>
              <a:gd name="T28" fmla="*/ 2396 w 3641"/>
              <a:gd name="T29" fmla="*/ 2241 h 4086"/>
              <a:gd name="T30" fmla="*/ 2412 w 3641"/>
              <a:gd name="T31" fmla="*/ 2417 h 4086"/>
              <a:gd name="T32" fmla="*/ 2682 w 3641"/>
              <a:gd name="T33" fmla="*/ 3042 h 4086"/>
              <a:gd name="T34" fmla="*/ 2616 w 3641"/>
              <a:gd name="T35" fmla="*/ 3762 h 4086"/>
              <a:gd name="T36" fmla="*/ 2610 w 3641"/>
              <a:gd name="T37" fmla="*/ 4041 h 4086"/>
              <a:gd name="T38" fmla="*/ 2742 w 3641"/>
              <a:gd name="T39" fmla="*/ 3946 h 4086"/>
              <a:gd name="T40" fmla="*/ 2895 w 3641"/>
              <a:gd name="T41" fmla="*/ 3631 h 4086"/>
              <a:gd name="T42" fmla="*/ 3142 w 3641"/>
              <a:gd name="T43" fmla="*/ 3404 h 4086"/>
              <a:gd name="T44" fmla="*/ 3539 w 3641"/>
              <a:gd name="T45" fmla="*/ 2806 h 4086"/>
              <a:gd name="T46" fmla="*/ 3317 w 3641"/>
              <a:gd name="T47" fmla="*/ 2459 h 4086"/>
              <a:gd name="T48" fmla="*/ 3044 w 3641"/>
              <a:gd name="T49" fmla="*/ 2279 h 4086"/>
              <a:gd name="T50" fmla="*/ 2651 w 3641"/>
              <a:gd name="T51" fmla="*/ 2138 h 4086"/>
              <a:gd name="T52" fmla="*/ 2377 w 3641"/>
              <a:gd name="T53" fmla="*/ 2193 h 4086"/>
              <a:gd name="T54" fmla="*/ 2197 w 3641"/>
              <a:gd name="T55" fmla="*/ 1934 h 4086"/>
              <a:gd name="T56" fmla="*/ 1928 w 3641"/>
              <a:gd name="T57" fmla="*/ 1817 h 4086"/>
              <a:gd name="T58" fmla="*/ 2155 w 3641"/>
              <a:gd name="T59" fmla="*/ 1582 h 4086"/>
              <a:gd name="T60" fmla="*/ 2400 w 3641"/>
              <a:gd name="T61" fmla="*/ 1730 h 4086"/>
              <a:gd name="T62" fmla="*/ 2532 w 3641"/>
              <a:gd name="T63" fmla="*/ 1365 h 4086"/>
              <a:gd name="T64" fmla="*/ 2770 w 3641"/>
              <a:gd name="T65" fmla="*/ 1119 h 4086"/>
              <a:gd name="T66" fmla="*/ 2817 w 3641"/>
              <a:gd name="T67" fmla="*/ 1158 h 4086"/>
              <a:gd name="T68" fmla="*/ 2856 w 3641"/>
              <a:gd name="T69" fmla="*/ 1073 h 4086"/>
              <a:gd name="T70" fmla="*/ 2719 w 3641"/>
              <a:gd name="T71" fmla="*/ 976 h 4086"/>
              <a:gd name="T72" fmla="*/ 3039 w 3641"/>
              <a:gd name="T73" fmla="*/ 778 h 4086"/>
              <a:gd name="T74" fmla="*/ 2912 w 3641"/>
              <a:gd name="T75" fmla="*/ 642 h 4086"/>
              <a:gd name="T76" fmla="*/ 2787 w 3641"/>
              <a:gd name="T77" fmla="*/ 594 h 4086"/>
              <a:gd name="T78" fmla="*/ 2697 w 3641"/>
              <a:gd name="T79" fmla="*/ 502 h 4086"/>
              <a:gd name="T80" fmla="*/ 2462 w 3641"/>
              <a:gd name="T81" fmla="*/ 465 h 4086"/>
              <a:gd name="T82" fmla="*/ 2500 w 3641"/>
              <a:gd name="T83" fmla="*/ 698 h 4086"/>
              <a:gd name="T84" fmla="*/ 2395 w 3641"/>
              <a:gd name="T85" fmla="*/ 868 h 4086"/>
              <a:gd name="T86" fmla="*/ 2061 w 3641"/>
              <a:gd name="T87" fmla="*/ 671 h 4086"/>
              <a:gd name="T88" fmla="*/ 2121 w 3641"/>
              <a:gd name="T89" fmla="*/ 421 h 4086"/>
              <a:gd name="T90" fmla="*/ 2166 w 3641"/>
              <a:gd name="T91" fmla="*/ 317 h 4086"/>
              <a:gd name="T92" fmla="*/ 2343 w 3641"/>
              <a:gd name="T93" fmla="*/ 175 h 4086"/>
              <a:gd name="T94" fmla="*/ 2197 w 3641"/>
              <a:gd name="T95" fmla="*/ 181 h 4086"/>
              <a:gd name="T96" fmla="*/ 2097 w 3641"/>
              <a:gd name="T97" fmla="*/ 93 h 4086"/>
              <a:gd name="T98" fmla="*/ 2044 w 3641"/>
              <a:gd name="T99" fmla="*/ 169 h 4086"/>
              <a:gd name="T100" fmla="*/ 1799 w 3641"/>
              <a:gd name="T101" fmla="*/ 210 h 4086"/>
              <a:gd name="T102" fmla="*/ 1663 w 3641"/>
              <a:gd name="T103" fmla="*/ 235 h 4086"/>
              <a:gd name="T104" fmla="*/ 1190 w 3641"/>
              <a:gd name="T105" fmla="*/ 131 h 4086"/>
              <a:gd name="T106" fmla="*/ 912 w 3641"/>
              <a:gd name="T107" fmla="*/ 144 h 4086"/>
              <a:gd name="T108" fmla="*/ 307 w 3641"/>
              <a:gd name="T109" fmla="*/ 33 h 4086"/>
              <a:gd name="T110" fmla="*/ 32 w 3641"/>
              <a:gd name="T111" fmla="*/ 178 h 4086"/>
              <a:gd name="T112" fmla="*/ 93 w 3641"/>
              <a:gd name="T113" fmla="*/ 261 h 408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641"/>
              <a:gd name="T172" fmla="*/ 0 h 4086"/>
              <a:gd name="T173" fmla="*/ 3641 w 3641"/>
              <a:gd name="T174" fmla="*/ 4086 h 408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641" h="4086">
                <a:moveTo>
                  <a:pt x="0" y="309"/>
                </a:moveTo>
                <a:lnTo>
                  <a:pt x="50" y="319"/>
                </a:lnTo>
                <a:lnTo>
                  <a:pt x="31" y="325"/>
                </a:lnTo>
                <a:lnTo>
                  <a:pt x="50" y="353"/>
                </a:lnTo>
                <a:lnTo>
                  <a:pt x="130" y="348"/>
                </a:lnTo>
                <a:lnTo>
                  <a:pt x="146" y="366"/>
                </a:lnTo>
                <a:lnTo>
                  <a:pt x="178" y="353"/>
                </a:lnTo>
                <a:lnTo>
                  <a:pt x="188" y="400"/>
                </a:lnTo>
                <a:lnTo>
                  <a:pt x="76" y="442"/>
                </a:lnTo>
                <a:lnTo>
                  <a:pt x="58" y="489"/>
                </a:lnTo>
                <a:lnTo>
                  <a:pt x="75" y="505"/>
                </a:lnTo>
                <a:lnTo>
                  <a:pt x="116" y="514"/>
                </a:lnTo>
                <a:lnTo>
                  <a:pt x="98" y="537"/>
                </a:lnTo>
                <a:lnTo>
                  <a:pt x="115" y="558"/>
                </a:lnTo>
                <a:lnTo>
                  <a:pt x="130" y="561"/>
                </a:lnTo>
                <a:lnTo>
                  <a:pt x="152" y="533"/>
                </a:lnTo>
                <a:lnTo>
                  <a:pt x="171" y="582"/>
                </a:lnTo>
                <a:lnTo>
                  <a:pt x="158" y="603"/>
                </a:lnTo>
                <a:lnTo>
                  <a:pt x="206" y="576"/>
                </a:lnTo>
                <a:lnTo>
                  <a:pt x="246" y="612"/>
                </a:lnTo>
                <a:lnTo>
                  <a:pt x="306" y="584"/>
                </a:lnTo>
                <a:lnTo>
                  <a:pt x="250" y="675"/>
                </a:lnTo>
                <a:lnTo>
                  <a:pt x="207" y="692"/>
                </a:lnTo>
                <a:lnTo>
                  <a:pt x="206" y="711"/>
                </a:lnTo>
                <a:lnTo>
                  <a:pt x="158" y="714"/>
                </a:lnTo>
                <a:lnTo>
                  <a:pt x="125" y="749"/>
                </a:lnTo>
                <a:lnTo>
                  <a:pt x="171" y="722"/>
                </a:lnTo>
                <a:lnTo>
                  <a:pt x="220" y="724"/>
                </a:lnTo>
                <a:lnTo>
                  <a:pt x="240" y="696"/>
                </a:lnTo>
                <a:lnTo>
                  <a:pt x="273" y="688"/>
                </a:lnTo>
                <a:lnTo>
                  <a:pt x="377" y="621"/>
                </a:lnTo>
                <a:lnTo>
                  <a:pt x="396" y="594"/>
                </a:lnTo>
                <a:lnTo>
                  <a:pt x="378" y="575"/>
                </a:lnTo>
                <a:lnTo>
                  <a:pt x="473" y="491"/>
                </a:lnTo>
                <a:lnTo>
                  <a:pt x="489" y="499"/>
                </a:lnTo>
                <a:lnTo>
                  <a:pt x="451" y="519"/>
                </a:lnTo>
                <a:lnTo>
                  <a:pt x="438" y="558"/>
                </a:lnTo>
                <a:lnTo>
                  <a:pt x="462" y="558"/>
                </a:lnTo>
                <a:lnTo>
                  <a:pt x="439" y="581"/>
                </a:lnTo>
                <a:lnTo>
                  <a:pt x="528" y="550"/>
                </a:lnTo>
                <a:lnTo>
                  <a:pt x="548" y="510"/>
                </a:lnTo>
                <a:lnTo>
                  <a:pt x="592" y="498"/>
                </a:lnTo>
                <a:lnTo>
                  <a:pt x="577" y="521"/>
                </a:lnTo>
                <a:lnTo>
                  <a:pt x="653" y="550"/>
                </a:lnTo>
                <a:lnTo>
                  <a:pt x="791" y="554"/>
                </a:lnTo>
                <a:lnTo>
                  <a:pt x="801" y="582"/>
                </a:lnTo>
                <a:lnTo>
                  <a:pt x="828" y="606"/>
                </a:lnTo>
                <a:lnTo>
                  <a:pt x="856" y="620"/>
                </a:lnTo>
                <a:lnTo>
                  <a:pt x="910" y="615"/>
                </a:lnTo>
                <a:lnTo>
                  <a:pt x="952" y="633"/>
                </a:lnTo>
                <a:lnTo>
                  <a:pt x="945" y="664"/>
                </a:lnTo>
                <a:lnTo>
                  <a:pt x="1009" y="704"/>
                </a:lnTo>
                <a:lnTo>
                  <a:pt x="1028" y="767"/>
                </a:lnTo>
                <a:lnTo>
                  <a:pt x="1096" y="845"/>
                </a:lnTo>
                <a:lnTo>
                  <a:pt x="1102" y="891"/>
                </a:lnTo>
                <a:lnTo>
                  <a:pt x="1188" y="934"/>
                </a:lnTo>
                <a:lnTo>
                  <a:pt x="1230" y="941"/>
                </a:lnTo>
                <a:lnTo>
                  <a:pt x="1243" y="999"/>
                </a:lnTo>
                <a:lnTo>
                  <a:pt x="1188" y="999"/>
                </a:lnTo>
                <a:lnTo>
                  <a:pt x="1208" y="1071"/>
                </a:lnTo>
                <a:lnTo>
                  <a:pt x="1197" y="1262"/>
                </a:lnTo>
                <a:lnTo>
                  <a:pt x="1252" y="1365"/>
                </a:lnTo>
                <a:lnTo>
                  <a:pt x="1301" y="1448"/>
                </a:lnTo>
                <a:lnTo>
                  <a:pt x="1357" y="1463"/>
                </a:lnTo>
                <a:lnTo>
                  <a:pt x="1398" y="1511"/>
                </a:lnTo>
                <a:lnTo>
                  <a:pt x="1436" y="1594"/>
                </a:lnTo>
                <a:lnTo>
                  <a:pt x="1506" y="1679"/>
                </a:lnTo>
                <a:lnTo>
                  <a:pt x="1531" y="1742"/>
                </a:lnTo>
                <a:lnTo>
                  <a:pt x="1592" y="1797"/>
                </a:lnTo>
                <a:lnTo>
                  <a:pt x="1609" y="1781"/>
                </a:lnTo>
                <a:lnTo>
                  <a:pt x="1465" y="1582"/>
                </a:lnTo>
                <a:lnTo>
                  <a:pt x="1457" y="1528"/>
                </a:lnTo>
                <a:lnTo>
                  <a:pt x="1487" y="1539"/>
                </a:lnTo>
                <a:lnTo>
                  <a:pt x="1542" y="1629"/>
                </a:lnTo>
                <a:lnTo>
                  <a:pt x="1615" y="1694"/>
                </a:lnTo>
                <a:lnTo>
                  <a:pt x="1613" y="1718"/>
                </a:lnTo>
                <a:lnTo>
                  <a:pt x="1711" y="1807"/>
                </a:lnTo>
                <a:lnTo>
                  <a:pt x="1726" y="1844"/>
                </a:lnTo>
                <a:lnTo>
                  <a:pt x="1715" y="1873"/>
                </a:lnTo>
                <a:lnTo>
                  <a:pt x="1737" y="1905"/>
                </a:lnTo>
                <a:lnTo>
                  <a:pt x="1932" y="1999"/>
                </a:lnTo>
                <a:lnTo>
                  <a:pt x="2020" y="1989"/>
                </a:lnTo>
                <a:lnTo>
                  <a:pt x="2078" y="2032"/>
                </a:lnTo>
                <a:lnTo>
                  <a:pt x="2137" y="2057"/>
                </a:lnTo>
                <a:lnTo>
                  <a:pt x="2198" y="2065"/>
                </a:lnTo>
                <a:lnTo>
                  <a:pt x="2253" y="2133"/>
                </a:lnTo>
                <a:lnTo>
                  <a:pt x="2257" y="2163"/>
                </a:lnTo>
                <a:lnTo>
                  <a:pt x="2276" y="2158"/>
                </a:lnTo>
                <a:lnTo>
                  <a:pt x="2330" y="2207"/>
                </a:lnTo>
                <a:lnTo>
                  <a:pt x="2396" y="2241"/>
                </a:lnTo>
                <a:lnTo>
                  <a:pt x="2401" y="2213"/>
                </a:lnTo>
                <a:lnTo>
                  <a:pt x="2434" y="2191"/>
                </a:lnTo>
                <a:lnTo>
                  <a:pt x="2466" y="2207"/>
                </a:lnTo>
                <a:lnTo>
                  <a:pt x="2470" y="2239"/>
                </a:lnTo>
                <a:lnTo>
                  <a:pt x="2483" y="2330"/>
                </a:lnTo>
                <a:lnTo>
                  <a:pt x="2412" y="2417"/>
                </a:lnTo>
                <a:lnTo>
                  <a:pt x="2391" y="2503"/>
                </a:lnTo>
                <a:lnTo>
                  <a:pt x="2384" y="2601"/>
                </a:lnTo>
                <a:lnTo>
                  <a:pt x="2443" y="2669"/>
                </a:lnTo>
                <a:lnTo>
                  <a:pt x="2512" y="2835"/>
                </a:lnTo>
                <a:lnTo>
                  <a:pt x="2674" y="2948"/>
                </a:lnTo>
                <a:lnTo>
                  <a:pt x="2682" y="3042"/>
                </a:lnTo>
                <a:lnTo>
                  <a:pt x="2646" y="3261"/>
                </a:lnTo>
                <a:lnTo>
                  <a:pt x="2647" y="3378"/>
                </a:lnTo>
                <a:lnTo>
                  <a:pt x="2589" y="3516"/>
                </a:lnTo>
                <a:lnTo>
                  <a:pt x="2584" y="3650"/>
                </a:lnTo>
                <a:lnTo>
                  <a:pt x="2625" y="3661"/>
                </a:lnTo>
                <a:lnTo>
                  <a:pt x="2616" y="3762"/>
                </a:lnTo>
                <a:lnTo>
                  <a:pt x="2572" y="3831"/>
                </a:lnTo>
                <a:lnTo>
                  <a:pt x="2564" y="3872"/>
                </a:lnTo>
                <a:lnTo>
                  <a:pt x="2584" y="3931"/>
                </a:lnTo>
                <a:lnTo>
                  <a:pt x="2577" y="3980"/>
                </a:lnTo>
                <a:lnTo>
                  <a:pt x="2608" y="4002"/>
                </a:lnTo>
                <a:lnTo>
                  <a:pt x="2610" y="4041"/>
                </a:lnTo>
                <a:lnTo>
                  <a:pt x="2626" y="4075"/>
                </a:lnTo>
                <a:lnTo>
                  <a:pt x="2657" y="4086"/>
                </a:lnTo>
                <a:lnTo>
                  <a:pt x="2665" y="4045"/>
                </a:lnTo>
                <a:lnTo>
                  <a:pt x="2732" y="4030"/>
                </a:lnTo>
                <a:lnTo>
                  <a:pt x="2704" y="4003"/>
                </a:lnTo>
                <a:lnTo>
                  <a:pt x="2742" y="3946"/>
                </a:lnTo>
                <a:lnTo>
                  <a:pt x="2807" y="3859"/>
                </a:lnTo>
                <a:lnTo>
                  <a:pt x="2757" y="3805"/>
                </a:lnTo>
                <a:lnTo>
                  <a:pt x="2812" y="3771"/>
                </a:lnTo>
                <a:lnTo>
                  <a:pt x="2858" y="3672"/>
                </a:lnTo>
                <a:lnTo>
                  <a:pt x="2823" y="3630"/>
                </a:lnTo>
                <a:lnTo>
                  <a:pt x="2895" y="3631"/>
                </a:lnTo>
                <a:lnTo>
                  <a:pt x="2897" y="3564"/>
                </a:lnTo>
                <a:lnTo>
                  <a:pt x="3016" y="3552"/>
                </a:lnTo>
                <a:lnTo>
                  <a:pt x="3052" y="3505"/>
                </a:lnTo>
                <a:lnTo>
                  <a:pt x="3004" y="3414"/>
                </a:lnTo>
                <a:lnTo>
                  <a:pt x="3102" y="3444"/>
                </a:lnTo>
                <a:lnTo>
                  <a:pt x="3142" y="3404"/>
                </a:lnTo>
                <a:lnTo>
                  <a:pt x="3275" y="3240"/>
                </a:lnTo>
                <a:lnTo>
                  <a:pt x="3283" y="3153"/>
                </a:lnTo>
                <a:lnTo>
                  <a:pt x="3386" y="3081"/>
                </a:lnTo>
                <a:lnTo>
                  <a:pt x="3479" y="3052"/>
                </a:lnTo>
                <a:lnTo>
                  <a:pt x="3532" y="2927"/>
                </a:lnTo>
                <a:lnTo>
                  <a:pt x="3539" y="2806"/>
                </a:lnTo>
                <a:lnTo>
                  <a:pt x="3641" y="2686"/>
                </a:lnTo>
                <a:lnTo>
                  <a:pt x="3633" y="2583"/>
                </a:lnTo>
                <a:lnTo>
                  <a:pt x="3528" y="2525"/>
                </a:lnTo>
                <a:lnTo>
                  <a:pt x="3390" y="2513"/>
                </a:lnTo>
                <a:lnTo>
                  <a:pt x="3377" y="2480"/>
                </a:lnTo>
                <a:lnTo>
                  <a:pt x="3317" y="2459"/>
                </a:lnTo>
                <a:lnTo>
                  <a:pt x="3196" y="2495"/>
                </a:lnTo>
                <a:lnTo>
                  <a:pt x="3201" y="2453"/>
                </a:lnTo>
                <a:lnTo>
                  <a:pt x="3241" y="2397"/>
                </a:lnTo>
                <a:lnTo>
                  <a:pt x="3196" y="2325"/>
                </a:lnTo>
                <a:lnTo>
                  <a:pt x="3128" y="2285"/>
                </a:lnTo>
                <a:lnTo>
                  <a:pt x="3044" y="2279"/>
                </a:lnTo>
                <a:lnTo>
                  <a:pt x="2966" y="2209"/>
                </a:lnTo>
                <a:lnTo>
                  <a:pt x="2935" y="2181"/>
                </a:lnTo>
                <a:lnTo>
                  <a:pt x="2883" y="2152"/>
                </a:lnTo>
                <a:lnTo>
                  <a:pt x="2742" y="2147"/>
                </a:lnTo>
                <a:lnTo>
                  <a:pt x="2687" y="2099"/>
                </a:lnTo>
                <a:lnTo>
                  <a:pt x="2651" y="2138"/>
                </a:lnTo>
                <a:lnTo>
                  <a:pt x="2646" y="2098"/>
                </a:lnTo>
                <a:lnTo>
                  <a:pt x="2550" y="2135"/>
                </a:lnTo>
                <a:lnTo>
                  <a:pt x="2500" y="2217"/>
                </a:lnTo>
                <a:lnTo>
                  <a:pt x="2484" y="2200"/>
                </a:lnTo>
                <a:lnTo>
                  <a:pt x="2434" y="2173"/>
                </a:lnTo>
                <a:lnTo>
                  <a:pt x="2377" y="2193"/>
                </a:lnTo>
                <a:lnTo>
                  <a:pt x="2343" y="2170"/>
                </a:lnTo>
                <a:lnTo>
                  <a:pt x="2312" y="2137"/>
                </a:lnTo>
                <a:lnTo>
                  <a:pt x="2324" y="2020"/>
                </a:lnTo>
                <a:lnTo>
                  <a:pt x="2273" y="1994"/>
                </a:lnTo>
                <a:lnTo>
                  <a:pt x="2169" y="1994"/>
                </a:lnTo>
                <a:lnTo>
                  <a:pt x="2197" y="1934"/>
                </a:lnTo>
                <a:lnTo>
                  <a:pt x="2226" y="1845"/>
                </a:lnTo>
                <a:lnTo>
                  <a:pt x="2192" y="1829"/>
                </a:lnTo>
                <a:lnTo>
                  <a:pt x="2127" y="1849"/>
                </a:lnTo>
                <a:lnTo>
                  <a:pt x="2094" y="1922"/>
                </a:lnTo>
                <a:lnTo>
                  <a:pt x="1982" y="1913"/>
                </a:lnTo>
                <a:lnTo>
                  <a:pt x="1928" y="1817"/>
                </a:lnTo>
                <a:lnTo>
                  <a:pt x="1948" y="1709"/>
                </a:lnTo>
                <a:lnTo>
                  <a:pt x="1937" y="1652"/>
                </a:lnTo>
                <a:lnTo>
                  <a:pt x="2001" y="1594"/>
                </a:lnTo>
                <a:lnTo>
                  <a:pt x="2086" y="1590"/>
                </a:lnTo>
                <a:lnTo>
                  <a:pt x="2154" y="1616"/>
                </a:lnTo>
                <a:lnTo>
                  <a:pt x="2155" y="1582"/>
                </a:lnTo>
                <a:lnTo>
                  <a:pt x="2193" y="1559"/>
                </a:lnTo>
                <a:lnTo>
                  <a:pt x="2309" y="1586"/>
                </a:lnTo>
                <a:lnTo>
                  <a:pt x="2336" y="1613"/>
                </a:lnTo>
                <a:lnTo>
                  <a:pt x="2340" y="1664"/>
                </a:lnTo>
                <a:lnTo>
                  <a:pt x="2378" y="1731"/>
                </a:lnTo>
                <a:lnTo>
                  <a:pt x="2400" y="1730"/>
                </a:lnTo>
                <a:lnTo>
                  <a:pt x="2409" y="1679"/>
                </a:lnTo>
                <a:lnTo>
                  <a:pt x="2372" y="1559"/>
                </a:lnTo>
                <a:lnTo>
                  <a:pt x="2394" y="1511"/>
                </a:lnTo>
                <a:lnTo>
                  <a:pt x="2532" y="1414"/>
                </a:lnTo>
                <a:lnTo>
                  <a:pt x="2514" y="1341"/>
                </a:lnTo>
                <a:lnTo>
                  <a:pt x="2532" y="1365"/>
                </a:lnTo>
                <a:lnTo>
                  <a:pt x="2555" y="1307"/>
                </a:lnTo>
                <a:lnTo>
                  <a:pt x="2584" y="1246"/>
                </a:lnTo>
                <a:lnTo>
                  <a:pt x="2691" y="1217"/>
                </a:lnTo>
                <a:lnTo>
                  <a:pt x="2661" y="1202"/>
                </a:lnTo>
                <a:lnTo>
                  <a:pt x="2682" y="1154"/>
                </a:lnTo>
                <a:lnTo>
                  <a:pt x="2770" y="1119"/>
                </a:lnTo>
                <a:lnTo>
                  <a:pt x="2772" y="1101"/>
                </a:lnTo>
                <a:lnTo>
                  <a:pt x="2835" y="1073"/>
                </a:lnTo>
                <a:lnTo>
                  <a:pt x="2834" y="1096"/>
                </a:lnTo>
                <a:lnTo>
                  <a:pt x="2872" y="1092"/>
                </a:lnTo>
                <a:lnTo>
                  <a:pt x="2798" y="1122"/>
                </a:lnTo>
                <a:lnTo>
                  <a:pt x="2817" y="1158"/>
                </a:lnTo>
                <a:lnTo>
                  <a:pt x="2850" y="1121"/>
                </a:lnTo>
                <a:lnTo>
                  <a:pt x="2933" y="1096"/>
                </a:lnTo>
                <a:lnTo>
                  <a:pt x="2966" y="1067"/>
                </a:lnTo>
                <a:lnTo>
                  <a:pt x="2947" y="1037"/>
                </a:lnTo>
                <a:lnTo>
                  <a:pt x="2926" y="1086"/>
                </a:lnTo>
                <a:lnTo>
                  <a:pt x="2856" y="1073"/>
                </a:lnTo>
                <a:lnTo>
                  <a:pt x="2819" y="1036"/>
                </a:lnTo>
                <a:lnTo>
                  <a:pt x="2834" y="1010"/>
                </a:lnTo>
                <a:lnTo>
                  <a:pt x="2783" y="1001"/>
                </a:lnTo>
                <a:lnTo>
                  <a:pt x="2848" y="982"/>
                </a:lnTo>
                <a:lnTo>
                  <a:pt x="2812" y="960"/>
                </a:lnTo>
                <a:lnTo>
                  <a:pt x="2719" y="976"/>
                </a:lnTo>
                <a:lnTo>
                  <a:pt x="2789" y="923"/>
                </a:lnTo>
                <a:lnTo>
                  <a:pt x="2960" y="923"/>
                </a:lnTo>
                <a:lnTo>
                  <a:pt x="3082" y="852"/>
                </a:lnTo>
                <a:lnTo>
                  <a:pt x="3076" y="798"/>
                </a:lnTo>
                <a:lnTo>
                  <a:pt x="3039" y="807"/>
                </a:lnTo>
                <a:lnTo>
                  <a:pt x="3039" y="778"/>
                </a:lnTo>
                <a:lnTo>
                  <a:pt x="2955" y="812"/>
                </a:lnTo>
                <a:lnTo>
                  <a:pt x="2933" y="797"/>
                </a:lnTo>
                <a:lnTo>
                  <a:pt x="3034" y="760"/>
                </a:lnTo>
                <a:lnTo>
                  <a:pt x="2955" y="716"/>
                </a:lnTo>
                <a:lnTo>
                  <a:pt x="2913" y="684"/>
                </a:lnTo>
                <a:lnTo>
                  <a:pt x="2912" y="642"/>
                </a:lnTo>
                <a:lnTo>
                  <a:pt x="2877" y="626"/>
                </a:lnTo>
                <a:lnTo>
                  <a:pt x="2884" y="603"/>
                </a:lnTo>
                <a:lnTo>
                  <a:pt x="2868" y="578"/>
                </a:lnTo>
                <a:lnTo>
                  <a:pt x="2835" y="537"/>
                </a:lnTo>
                <a:lnTo>
                  <a:pt x="2811" y="558"/>
                </a:lnTo>
                <a:lnTo>
                  <a:pt x="2787" y="594"/>
                </a:lnTo>
                <a:lnTo>
                  <a:pt x="2734" y="622"/>
                </a:lnTo>
                <a:lnTo>
                  <a:pt x="2730" y="594"/>
                </a:lnTo>
                <a:lnTo>
                  <a:pt x="2665" y="612"/>
                </a:lnTo>
                <a:lnTo>
                  <a:pt x="2712" y="576"/>
                </a:lnTo>
                <a:lnTo>
                  <a:pt x="2701" y="548"/>
                </a:lnTo>
                <a:lnTo>
                  <a:pt x="2697" y="502"/>
                </a:lnTo>
                <a:lnTo>
                  <a:pt x="2646" y="498"/>
                </a:lnTo>
                <a:lnTo>
                  <a:pt x="2646" y="484"/>
                </a:lnTo>
                <a:lnTo>
                  <a:pt x="2584" y="445"/>
                </a:lnTo>
                <a:lnTo>
                  <a:pt x="2550" y="456"/>
                </a:lnTo>
                <a:lnTo>
                  <a:pt x="2473" y="444"/>
                </a:lnTo>
                <a:lnTo>
                  <a:pt x="2462" y="465"/>
                </a:lnTo>
                <a:lnTo>
                  <a:pt x="2483" y="484"/>
                </a:lnTo>
                <a:lnTo>
                  <a:pt x="2465" y="517"/>
                </a:lnTo>
                <a:lnTo>
                  <a:pt x="2494" y="566"/>
                </a:lnTo>
                <a:lnTo>
                  <a:pt x="2444" y="598"/>
                </a:lnTo>
                <a:lnTo>
                  <a:pt x="2483" y="620"/>
                </a:lnTo>
                <a:lnTo>
                  <a:pt x="2500" y="698"/>
                </a:lnTo>
                <a:lnTo>
                  <a:pt x="2420" y="764"/>
                </a:lnTo>
                <a:lnTo>
                  <a:pt x="2449" y="842"/>
                </a:lnTo>
                <a:lnTo>
                  <a:pt x="2470" y="851"/>
                </a:lnTo>
                <a:lnTo>
                  <a:pt x="2420" y="894"/>
                </a:lnTo>
                <a:lnTo>
                  <a:pt x="2382" y="896"/>
                </a:lnTo>
                <a:lnTo>
                  <a:pt x="2395" y="868"/>
                </a:lnTo>
                <a:lnTo>
                  <a:pt x="2351" y="824"/>
                </a:lnTo>
                <a:lnTo>
                  <a:pt x="2351" y="743"/>
                </a:lnTo>
                <a:lnTo>
                  <a:pt x="2264" y="731"/>
                </a:lnTo>
                <a:lnTo>
                  <a:pt x="2160" y="675"/>
                </a:lnTo>
                <a:lnTo>
                  <a:pt x="2108" y="660"/>
                </a:lnTo>
                <a:lnTo>
                  <a:pt x="2061" y="671"/>
                </a:lnTo>
                <a:lnTo>
                  <a:pt x="2050" y="599"/>
                </a:lnTo>
                <a:lnTo>
                  <a:pt x="2020" y="611"/>
                </a:lnTo>
                <a:lnTo>
                  <a:pt x="2014" y="490"/>
                </a:lnTo>
                <a:lnTo>
                  <a:pt x="2066" y="461"/>
                </a:lnTo>
                <a:lnTo>
                  <a:pt x="2071" y="431"/>
                </a:lnTo>
                <a:lnTo>
                  <a:pt x="2121" y="421"/>
                </a:lnTo>
                <a:lnTo>
                  <a:pt x="2044" y="372"/>
                </a:lnTo>
                <a:lnTo>
                  <a:pt x="2121" y="400"/>
                </a:lnTo>
                <a:lnTo>
                  <a:pt x="2142" y="372"/>
                </a:lnTo>
                <a:lnTo>
                  <a:pt x="2185" y="372"/>
                </a:lnTo>
                <a:lnTo>
                  <a:pt x="2224" y="324"/>
                </a:lnTo>
                <a:lnTo>
                  <a:pt x="2166" y="317"/>
                </a:lnTo>
                <a:lnTo>
                  <a:pt x="2137" y="295"/>
                </a:lnTo>
                <a:lnTo>
                  <a:pt x="2228" y="310"/>
                </a:lnTo>
                <a:lnTo>
                  <a:pt x="2234" y="263"/>
                </a:lnTo>
                <a:lnTo>
                  <a:pt x="2324" y="270"/>
                </a:lnTo>
                <a:lnTo>
                  <a:pt x="2375" y="237"/>
                </a:lnTo>
                <a:lnTo>
                  <a:pt x="2343" y="175"/>
                </a:lnTo>
                <a:lnTo>
                  <a:pt x="2377" y="166"/>
                </a:lnTo>
                <a:lnTo>
                  <a:pt x="2262" y="108"/>
                </a:lnTo>
                <a:lnTo>
                  <a:pt x="2285" y="160"/>
                </a:lnTo>
                <a:lnTo>
                  <a:pt x="2253" y="166"/>
                </a:lnTo>
                <a:lnTo>
                  <a:pt x="2212" y="229"/>
                </a:lnTo>
                <a:lnTo>
                  <a:pt x="2197" y="181"/>
                </a:lnTo>
                <a:lnTo>
                  <a:pt x="2154" y="133"/>
                </a:lnTo>
                <a:lnTo>
                  <a:pt x="2130" y="181"/>
                </a:lnTo>
                <a:lnTo>
                  <a:pt x="2100" y="131"/>
                </a:lnTo>
                <a:lnTo>
                  <a:pt x="2063" y="115"/>
                </a:lnTo>
                <a:lnTo>
                  <a:pt x="2071" y="93"/>
                </a:lnTo>
                <a:lnTo>
                  <a:pt x="2097" y="93"/>
                </a:lnTo>
                <a:lnTo>
                  <a:pt x="2054" y="35"/>
                </a:lnTo>
                <a:lnTo>
                  <a:pt x="1995" y="0"/>
                </a:lnTo>
                <a:lnTo>
                  <a:pt x="1965" y="35"/>
                </a:lnTo>
                <a:lnTo>
                  <a:pt x="1957" y="94"/>
                </a:lnTo>
                <a:lnTo>
                  <a:pt x="2037" y="123"/>
                </a:lnTo>
                <a:lnTo>
                  <a:pt x="2044" y="169"/>
                </a:lnTo>
                <a:lnTo>
                  <a:pt x="1983" y="189"/>
                </a:lnTo>
                <a:lnTo>
                  <a:pt x="1993" y="229"/>
                </a:lnTo>
                <a:lnTo>
                  <a:pt x="1963" y="219"/>
                </a:lnTo>
                <a:lnTo>
                  <a:pt x="1954" y="192"/>
                </a:lnTo>
                <a:lnTo>
                  <a:pt x="1910" y="205"/>
                </a:lnTo>
                <a:lnTo>
                  <a:pt x="1799" y="210"/>
                </a:lnTo>
                <a:lnTo>
                  <a:pt x="1770" y="187"/>
                </a:lnTo>
                <a:lnTo>
                  <a:pt x="1692" y="149"/>
                </a:lnTo>
                <a:lnTo>
                  <a:pt x="1621" y="178"/>
                </a:lnTo>
                <a:lnTo>
                  <a:pt x="1643" y="187"/>
                </a:lnTo>
                <a:lnTo>
                  <a:pt x="1702" y="162"/>
                </a:lnTo>
                <a:lnTo>
                  <a:pt x="1663" y="235"/>
                </a:lnTo>
                <a:lnTo>
                  <a:pt x="1586" y="192"/>
                </a:lnTo>
                <a:lnTo>
                  <a:pt x="1436" y="193"/>
                </a:lnTo>
                <a:lnTo>
                  <a:pt x="1478" y="174"/>
                </a:lnTo>
                <a:lnTo>
                  <a:pt x="1380" y="150"/>
                </a:lnTo>
                <a:lnTo>
                  <a:pt x="1240" y="106"/>
                </a:lnTo>
                <a:lnTo>
                  <a:pt x="1190" y="131"/>
                </a:lnTo>
                <a:lnTo>
                  <a:pt x="1192" y="93"/>
                </a:lnTo>
                <a:lnTo>
                  <a:pt x="1156" y="131"/>
                </a:lnTo>
                <a:lnTo>
                  <a:pt x="1102" y="88"/>
                </a:lnTo>
                <a:lnTo>
                  <a:pt x="1011" y="137"/>
                </a:lnTo>
                <a:lnTo>
                  <a:pt x="1009" y="126"/>
                </a:lnTo>
                <a:lnTo>
                  <a:pt x="912" y="144"/>
                </a:lnTo>
                <a:lnTo>
                  <a:pt x="926" y="171"/>
                </a:lnTo>
                <a:lnTo>
                  <a:pt x="737" y="114"/>
                </a:lnTo>
                <a:lnTo>
                  <a:pt x="444" y="77"/>
                </a:lnTo>
                <a:lnTo>
                  <a:pt x="432" y="57"/>
                </a:lnTo>
                <a:lnTo>
                  <a:pt x="339" y="40"/>
                </a:lnTo>
                <a:lnTo>
                  <a:pt x="307" y="33"/>
                </a:lnTo>
                <a:lnTo>
                  <a:pt x="274" y="57"/>
                </a:lnTo>
                <a:lnTo>
                  <a:pt x="210" y="71"/>
                </a:lnTo>
                <a:lnTo>
                  <a:pt x="152" y="95"/>
                </a:lnTo>
                <a:lnTo>
                  <a:pt x="121" y="142"/>
                </a:lnTo>
                <a:lnTo>
                  <a:pt x="49" y="150"/>
                </a:lnTo>
                <a:lnTo>
                  <a:pt x="32" y="178"/>
                </a:lnTo>
                <a:lnTo>
                  <a:pt x="121" y="237"/>
                </a:lnTo>
                <a:lnTo>
                  <a:pt x="159" y="259"/>
                </a:lnTo>
                <a:lnTo>
                  <a:pt x="192" y="275"/>
                </a:lnTo>
                <a:lnTo>
                  <a:pt x="121" y="285"/>
                </a:lnTo>
                <a:lnTo>
                  <a:pt x="121" y="261"/>
                </a:lnTo>
                <a:lnTo>
                  <a:pt x="93" y="261"/>
                </a:lnTo>
                <a:lnTo>
                  <a:pt x="0" y="309"/>
                </a:lnTo>
                <a:close/>
              </a:path>
            </a:pathLst>
          </a:custGeom>
          <a:gradFill rotWithShape="1">
            <a:gsLst>
              <a:gs pos="0">
                <a:srgbClr val="75C8D9"/>
              </a:gs>
              <a:gs pos="50000">
                <a:srgbClr val="FFFFFF"/>
              </a:gs>
              <a:gs pos="100000">
                <a:srgbClr val="75C8D9"/>
              </a:gs>
            </a:gsLst>
            <a:lin ang="0" scaled="1"/>
          </a:gradFill>
          <a:ln w="9525" cap="flat" cmpd="sng">
            <a:solidFill>
              <a:schemeClr val="hlink">
                <a:alpha val="50000"/>
              </a:schemeClr>
            </a:solidFill>
            <a:prstDash val="solid"/>
            <a:round/>
            <a:headEnd type="none" w="med" len="med"/>
            <a:tailEnd type="none" w="med" len="med"/>
          </a:ln>
          <a:effectLst>
            <a:outerShdw blurRad="82550" dist="17961" dir="2700000" algn="ctr" rotWithShape="0">
              <a:schemeClr val="tx1"/>
            </a:outerShdw>
          </a:effectLst>
        </p:spPr>
        <p:txBody>
          <a:bodyPr lIns="121893" tIns="60946" rIns="121893" bIns="60946"/>
          <a:lstStyle/>
          <a:p>
            <a:pPr>
              <a:defRPr/>
            </a:pPr>
            <a:endParaRPr lang="en-US">
              <a:solidFill>
                <a:prstClr val="black"/>
              </a:solidFill>
              <a:latin typeface="Calibri"/>
              <a:cs typeface="Arial" charset="0"/>
            </a:endParaRPr>
          </a:p>
        </p:txBody>
      </p:sp>
      <p:sp>
        <p:nvSpPr>
          <p:cNvPr id="1170439" name="Freeform 7"/>
          <p:cNvSpPr>
            <a:spLocks noChangeAspect="1"/>
          </p:cNvSpPr>
          <p:nvPr/>
        </p:nvSpPr>
        <p:spPr bwMode="auto">
          <a:xfrm>
            <a:off x="7181088" y="4400552"/>
            <a:ext cx="215900" cy="404813"/>
          </a:xfrm>
          <a:custGeom>
            <a:avLst/>
            <a:gdLst>
              <a:gd name="T0" fmla="*/ 0 w 196"/>
              <a:gd name="T1" fmla="*/ 276 h 383"/>
              <a:gd name="T2" fmla="*/ 19 w 196"/>
              <a:gd name="T3" fmla="*/ 354 h 383"/>
              <a:gd name="T4" fmla="*/ 56 w 196"/>
              <a:gd name="T5" fmla="*/ 383 h 383"/>
              <a:gd name="T6" fmla="*/ 114 w 196"/>
              <a:gd name="T7" fmla="*/ 354 h 383"/>
              <a:gd name="T8" fmla="*/ 196 w 196"/>
              <a:gd name="T9" fmla="*/ 98 h 383"/>
              <a:gd name="T10" fmla="*/ 163 w 196"/>
              <a:gd name="T11" fmla="*/ 0 h 383"/>
              <a:gd name="T12" fmla="*/ 19 w 196"/>
              <a:gd name="T13" fmla="*/ 151 h 383"/>
              <a:gd name="T14" fmla="*/ 36 w 196"/>
              <a:gd name="T15" fmla="*/ 217 h 383"/>
              <a:gd name="T16" fmla="*/ 0 w 196"/>
              <a:gd name="T17" fmla="*/ 276 h 38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6"/>
              <a:gd name="T28" fmla="*/ 0 h 383"/>
              <a:gd name="T29" fmla="*/ 196 w 196"/>
              <a:gd name="T30" fmla="*/ 383 h 38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6" h="383">
                <a:moveTo>
                  <a:pt x="0" y="276"/>
                </a:moveTo>
                <a:lnTo>
                  <a:pt x="19" y="354"/>
                </a:lnTo>
                <a:lnTo>
                  <a:pt x="56" y="383"/>
                </a:lnTo>
                <a:lnTo>
                  <a:pt x="114" y="354"/>
                </a:lnTo>
                <a:lnTo>
                  <a:pt x="196" y="98"/>
                </a:lnTo>
                <a:lnTo>
                  <a:pt x="163" y="0"/>
                </a:lnTo>
                <a:lnTo>
                  <a:pt x="19" y="151"/>
                </a:lnTo>
                <a:lnTo>
                  <a:pt x="36" y="217"/>
                </a:lnTo>
                <a:lnTo>
                  <a:pt x="0" y="276"/>
                </a:lnTo>
                <a:close/>
              </a:path>
            </a:pathLst>
          </a:custGeom>
          <a:gradFill rotWithShape="1">
            <a:gsLst>
              <a:gs pos="0">
                <a:srgbClr val="71C8D9"/>
              </a:gs>
              <a:gs pos="50000">
                <a:srgbClr val="FFFFFF"/>
              </a:gs>
              <a:gs pos="100000">
                <a:srgbClr val="71C8D9"/>
              </a:gs>
            </a:gsLst>
            <a:lin ang="0" scaled="1"/>
          </a:gradFill>
          <a:ln w="9525" cap="flat" cmpd="sng">
            <a:solidFill>
              <a:schemeClr val="hlink">
                <a:alpha val="50000"/>
              </a:schemeClr>
            </a:solidFill>
            <a:prstDash val="solid"/>
            <a:round/>
            <a:headEnd type="none" w="med" len="med"/>
            <a:tailEnd type="none" w="med" len="med"/>
          </a:ln>
          <a:effectLst>
            <a:outerShdw blurRad="63500" dist="17961" dir="2700000" algn="ctr" rotWithShape="0">
              <a:schemeClr val="tx1"/>
            </a:outerShdw>
          </a:effectLst>
        </p:spPr>
        <p:txBody>
          <a:bodyPr lIns="121893" tIns="60946" rIns="121893" bIns="60946"/>
          <a:lstStyle/>
          <a:p>
            <a:pPr>
              <a:defRPr/>
            </a:pPr>
            <a:endParaRPr lang="en-US">
              <a:solidFill>
                <a:prstClr val="black"/>
              </a:solidFill>
              <a:latin typeface="Calibri"/>
              <a:cs typeface="Arial" charset="0"/>
            </a:endParaRPr>
          </a:p>
        </p:txBody>
      </p:sp>
      <p:sp>
        <p:nvSpPr>
          <p:cNvPr id="1170440" name="Freeform 8"/>
          <p:cNvSpPr>
            <a:spLocks noChangeAspect="1"/>
          </p:cNvSpPr>
          <p:nvPr/>
        </p:nvSpPr>
        <p:spPr bwMode="auto">
          <a:xfrm>
            <a:off x="9310454" y="4359275"/>
            <a:ext cx="1193800" cy="876300"/>
          </a:xfrm>
          <a:custGeom>
            <a:avLst/>
            <a:gdLst>
              <a:gd name="T0" fmla="*/ 0 w 1090"/>
              <a:gd name="T1" fmla="*/ 455 h 832"/>
              <a:gd name="T2" fmla="*/ 5 w 1090"/>
              <a:gd name="T3" fmla="*/ 337 h 832"/>
              <a:gd name="T4" fmla="*/ 79 w 1090"/>
              <a:gd name="T5" fmla="*/ 281 h 832"/>
              <a:gd name="T6" fmla="*/ 197 w 1090"/>
              <a:gd name="T7" fmla="*/ 256 h 832"/>
              <a:gd name="T8" fmla="*/ 229 w 1090"/>
              <a:gd name="T9" fmla="*/ 181 h 832"/>
              <a:gd name="T10" fmla="*/ 335 w 1090"/>
              <a:gd name="T11" fmla="*/ 94 h 832"/>
              <a:gd name="T12" fmla="*/ 401 w 1090"/>
              <a:gd name="T13" fmla="*/ 118 h 832"/>
              <a:gd name="T14" fmla="*/ 449 w 1090"/>
              <a:gd name="T15" fmla="*/ 60 h 832"/>
              <a:gd name="T16" fmla="*/ 495 w 1090"/>
              <a:gd name="T17" fmla="*/ 13 h 832"/>
              <a:gd name="T18" fmla="*/ 621 w 1090"/>
              <a:gd name="T19" fmla="*/ 47 h 832"/>
              <a:gd name="T20" fmla="*/ 597 w 1090"/>
              <a:gd name="T21" fmla="*/ 124 h 832"/>
              <a:gd name="T22" fmla="*/ 720 w 1090"/>
              <a:gd name="T23" fmla="*/ 200 h 832"/>
              <a:gd name="T24" fmla="*/ 753 w 1090"/>
              <a:gd name="T25" fmla="*/ 168 h 832"/>
              <a:gd name="T26" fmla="*/ 765 w 1090"/>
              <a:gd name="T27" fmla="*/ 40 h 832"/>
              <a:gd name="T28" fmla="*/ 796 w 1090"/>
              <a:gd name="T29" fmla="*/ 0 h 832"/>
              <a:gd name="T30" fmla="*/ 865 w 1090"/>
              <a:gd name="T31" fmla="*/ 124 h 832"/>
              <a:gd name="T32" fmla="*/ 896 w 1090"/>
              <a:gd name="T33" fmla="*/ 238 h 832"/>
              <a:gd name="T34" fmla="*/ 963 w 1090"/>
              <a:gd name="T35" fmla="*/ 275 h 832"/>
              <a:gd name="T36" fmla="*/ 1016 w 1090"/>
              <a:gd name="T37" fmla="*/ 369 h 832"/>
              <a:gd name="T38" fmla="*/ 1070 w 1090"/>
              <a:gd name="T39" fmla="*/ 414 h 832"/>
              <a:gd name="T40" fmla="*/ 1090 w 1090"/>
              <a:gd name="T41" fmla="*/ 507 h 832"/>
              <a:gd name="T42" fmla="*/ 1078 w 1090"/>
              <a:gd name="T43" fmla="*/ 591 h 832"/>
              <a:gd name="T44" fmla="*/ 1030 w 1090"/>
              <a:gd name="T45" fmla="*/ 666 h 832"/>
              <a:gd name="T46" fmla="*/ 993 w 1090"/>
              <a:gd name="T47" fmla="*/ 793 h 832"/>
              <a:gd name="T48" fmla="*/ 891 w 1090"/>
              <a:gd name="T49" fmla="*/ 829 h 832"/>
              <a:gd name="T50" fmla="*/ 853 w 1090"/>
              <a:gd name="T51" fmla="*/ 802 h 832"/>
              <a:gd name="T52" fmla="*/ 810 w 1090"/>
              <a:gd name="T53" fmla="*/ 832 h 832"/>
              <a:gd name="T54" fmla="*/ 716 w 1090"/>
              <a:gd name="T55" fmla="*/ 789 h 832"/>
              <a:gd name="T56" fmla="*/ 700 w 1090"/>
              <a:gd name="T57" fmla="*/ 721 h 832"/>
              <a:gd name="T58" fmla="*/ 658 w 1090"/>
              <a:gd name="T59" fmla="*/ 636 h 832"/>
              <a:gd name="T60" fmla="*/ 609 w 1090"/>
              <a:gd name="T61" fmla="*/ 712 h 832"/>
              <a:gd name="T62" fmla="*/ 561 w 1090"/>
              <a:gd name="T63" fmla="*/ 636 h 832"/>
              <a:gd name="T64" fmla="*/ 479 w 1090"/>
              <a:gd name="T65" fmla="*/ 605 h 832"/>
              <a:gd name="T66" fmla="*/ 331 w 1090"/>
              <a:gd name="T67" fmla="*/ 628 h 832"/>
              <a:gd name="T68" fmla="*/ 269 w 1090"/>
              <a:gd name="T69" fmla="*/ 672 h 832"/>
              <a:gd name="T70" fmla="*/ 167 w 1090"/>
              <a:gd name="T71" fmla="*/ 676 h 832"/>
              <a:gd name="T72" fmla="*/ 112 w 1090"/>
              <a:gd name="T73" fmla="*/ 712 h 832"/>
              <a:gd name="T74" fmla="*/ 33 w 1090"/>
              <a:gd name="T75" fmla="*/ 687 h 832"/>
              <a:gd name="T76" fmla="*/ 51 w 1090"/>
              <a:gd name="T77" fmla="*/ 610 h 832"/>
              <a:gd name="T78" fmla="*/ 0 w 1090"/>
              <a:gd name="T79" fmla="*/ 455 h 83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90"/>
              <a:gd name="T121" fmla="*/ 0 h 832"/>
              <a:gd name="T122" fmla="*/ 1090 w 1090"/>
              <a:gd name="T123" fmla="*/ 832 h 83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90" h="832">
                <a:moveTo>
                  <a:pt x="0" y="455"/>
                </a:moveTo>
                <a:lnTo>
                  <a:pt x="5" y="337"/>
                </a:lnTo>
                <a:lnTo>
                  <a:pt x="79" y="281"/>
                </a:lnTo>
                <a:lnTo>
                  <a:pt x="197" y="256"/>
                </a:lnTo>
                <a:lnTo>
                  <a:pt x="229" y="181"/>
                </a:lnTo>
                <a:lnTo>
                  <a:pt x="335" y="94"/>
                </a:lnTo>
                <a:lnTo>
                  <a:pt x="401" y="118"/>
                </a:lnTo>
                <a:lnTo>
                  <a:pt x="449" y="60"/>
                </a:lnTo>
                <a:lnTo>
                  <a:pt x="495" y="13"/>
                </a:lnTo>
                <a:lnTo>
                  <a:pt x="621" y="47"/>
                </a:lnTo>
                <a:lnTo>
                  <a:pt x="597" y="124"/>
                </a:lnTo>
                <a:lnTo>
                  <a:pt x="720" y="200"/>
                </a:lnTo>
                <a:lnTo>
                  <a:pt x="753" y="168"/>
                </a:lnTo>
                <a:lnTo>
                  <a:pt x="765" y="40"/>
                </a:lnTo>
                <a:lnTo>
                  <a:pt x="796" y="0"/>
                </a:lnTo>
                <a:lnTo>
                  <a:pt x="865" y="124"/>
                </a:lnTo>
                <a:lnTo>
                  <a:pt x="896" y="238"/>
                </a:lnTo>
                <a:lnTo>
                  <a:pt x="963" y="275"/>
                </a:lnTo>
                <a:lnTo>
                  <a:pt x="1016" y="369"/>
                </a:lnTo>
                <a:lnTo>
                  <a:pt x="1070" y="414"/>
                </a:lnTo>
                <a:lnTo>
                  <a:pt x="1090" y="507"/>
                </a:lnTo>
                <a:lnTo>
                  <a:pt x="1078" y="591"/>
                </a:lnTo>
                <a:lnTo>
                  <a:pt x="1030" y="666"/>
                </a:lnTo>
                <a:lnTo>
                  <a:pt x="993" y="793"/>
                </a:lnTo>
                <a:lnTo>
                  <a:pt x="891" y="829"/>
                </a:lnTo>
                <a:lnTo>
                  <a:pt x="853" y="802"/>
                </a:lnTo>
                <a:lnTo>
                  <a:pt x="810" y="832"/>
                </a:lnTo>
                <a:lnTo>
                  <a:pt x="716" y="789"/>
                </a:lnTo>
                <a:lnTo>
                  <a:pt x="700" y="721"/>
                </a:lnTo>
                <a:lnTo>
                  <a:pt x="658" y="636"/>
                </a:lnTo>
                <a:lnTo>
                  <a:pt x="609" y="712"/>
                </a:lnTo>
                <a:lnTo>
                  <a:pt x="561" y="636"/>
                </a:lnTo>
                <a:lnTo>
                  <a:pt x="479" y="605"/>
                </a:lnTo>
                <a:lnTo>
                  <a:pt x="331" y="628"/>
                </a:lnTo>
                <a:lnTo>
                  <a:pt x="269" y="672"/>
                </a:lnTo>
                <a:lnTo>
                  <a:pt x="167" y="676"/>
                </a:lnTo>
                <a:lnTo>
                  <a:pt x="112" y="712"/>
                </a:lnTo>
                <a:lnTo>
                  <a:pt x="33" y="687"/>
                </a:lnTo>
                <a:lnTo>
                  <a:pt x="51" y="610"/>
                </a:lnTo>
                <a:lnTo>
                  <a:pt x="0" y="455"/>
                </a:lnTo>
                <a:close/>
              </a:path>
            </a:pathLst>
          </a:custGeom>
          <a:gradFill rotWithShape="1">
            <a:gsLst>
              <a:gs pos="0">
                <a:srgbClr val="71C8D9"/>
              </a:gs>
              <a:gs pos="50000">
                <a:srgbClr val="FFFFFF"/>
              </a:gs>
              <a:gs pos="100000">
                <a:srgbClr val="71C8D9"/>
              </a:gs>
            </a:gsLst>
            <a:lin ang="0" scaled="1"/>
          </a:gradFill>
          <a:ln w="9525" cap="flat" cmpd="sng">
            <a:solidFill>
              <a:schemeClr val="hlink">
                <a:alpha val="50000"/>
              </a:schemeClr>
            </a:solidFill>
            <a:prstDash val="solid"/>
            <a:round/>
            <a:headEnd type="none" w="med" len="med"/>
            <a:tailEnd type="none" w="med" len="med"/>
          </a:ln>
          <a:effectLst>
            <a:outerShdw blurRad="63500" dist="17961" dir="2700000" algn="ctr" rotWithShape="0">
              <a:schemeClr val="tx1"/>
            </a:outerShdw>
          </a:effectLst>
        </p:spPr>
        <p:txBody>
          <a:bodyPr lIns="121893" tIns="60946" rIns="121893" bIns="60946"/>
          <a:lstStyle/>
          <a:p>
            <a:pPr>
              <a:defRPr/>
            </a:pPr>
            <a:endParaRPr lang="en-US">
              <a:solidFill>
                <a:prstClr val="black"/>
              </a:solidFill>
              <a:latin typeface="Calibri"/>
              <a:cs typeface="Arial" charset="0"/>
            </a:endParaRPr>
          </a:p>
        </p:txBody>
      </p:sp>
      <p:sp>
        <p:nvSpPr>
          <p:cNvPr id="1170441" name="Freeform 9"/>
          <p:cNvSpPr>
            <a:spLocks noChangeAspect="1"/>
          </p:cNvSpPr>
          <p:nvPr/>
        </p:nvSpPr>
        <p:spPr bwMode="auto">
          <a:xfrm>
            <a:off x="5168141" y="3016251"/>
            <a:ext cx="2070100" cy="2173288"/>
          </a:xfrm>
          <a:custGeom>
            <a:avLst/>
            <a:gdLst>
              <a:gd name="T0" fmla="*/ 61 w 1892"/>
              <a:gd name="T1" fmla="*/ 747 h 2059"/>
              <a:gd name="T2" fmla="*/ 71 w 1892"/>
              <a:gd name="T3" fmla="*/ 767 h 2059"/>
              <a:gd name="T4" fmla="*/ 121 w 1892"/>
              <a:gd name="T5" fmla="*/ 818 h 2059"/>
              <a:gd name="T6" fmla="*/ 170 w 1892"/>
              <a:gd name="T7" fmla="*/ 874 h 2059"/>
              <a:gd name="T8" fmla="*/ 276 w 1892"/>
              <a:gd name="T9" fmla="*/ 950 h 2059"/>
              <a:gd name="T10" fmla="*/ 431 w 1892"/>
              <a:gd name="T11" fmla="*/ 944 h 2059"/>
              <a:gd name="T12" fmla="*/ 616 w 1892"/>
              <a:gd name="T13" fmla="*/ 904 h 2059"/>
              <a:gd name="T14" fmla="*/ 654 w 1892"/>
              <a:gd name="T15" fmla="*/ 953 h 2059"/>
              <a:gd name="T16" fmla="*/ 714 w 1892"/>
              <a:gd name="T17" fmla="*/ 943 h 2059"/>
              <a:gd name="T18" fmla="*/ 725 w 1892"/>
              <a:gd name="T19" fmla="*/ 1091 h 2059"/>
              <a:gd name="T20" fmla="*/ 809 w 1892"/>
              <a:gd name="T21" fmla="*/ 1213 h 2059"/>
              <a:gd name="T22" fmla="*/ 861 w 1892"/>
              <a:gd name="T23" fmla="*/ 1371 h 2059"/>
              <a:gd name="T24" fmla="*/ 803 w 1892"/>
              <a:gd name="T25" fmla="*/ 1552 h 2059"/>
              <a:gd name="T26" fmla="*/ 879 w 1892"/>
              <a:gd name="T27" fmla="*/ 1706 h 2059"/>
              <a:gd name="T28" fmla="*/ 899 w 1892"/>
              <a:gd name="T29" fmla="*/ 1846 h 2059"/>
              <a:gd name="T30" fmla="*/ 987 w 1892"/>
              <a:gd name="T31" fmla="*/ 2059 h 2059"/>
              <a:gd name="T32" fmla="*/ 1228 w 1892"/>
              <a:gd name="T33" fmla="*/ 2030 h 2059"/>
              <a:gd name="T34" fmla="*/ 1373 w 1892"/>
              <a:gd name="T35" fmla="*/ 1878 h 2059"/>
              <a:gd name="T36" fmla="*/ 1385 w 1892"/>
              <a:gd name="T37" fmla="*/ 1790 h 2059"/>
              <a:gd name="T38" fmla="*/ 1457 w 1892"/>
              <a:gd name="T39" fmla="*/ 1752 h 2059"/>
              <a:gd name="T40" fmla="*/ 1435 w 1892"/>
              <a:gd name="T41" fmla="*/ 1626 h 2059"/>
              <a:gd name="T42" fmla="*/ 1594 w 1892"/>
              <a:gd name="T43" fmla="*/ 1502 h 2059"/>
              <a:gd name="T44" fmla="*/ 1595 w 1892"/>
              <a:gd name="T45" fmla="*/ 1357 h 2059"/>
              <a:gd name="T46" fmla="*/ 1550 w 1892"/>
              <a:gd name="T47" fmla="*/ 1241 h 2059"/>
              <a:gd name="T48" fmla="*/ 1626 w 1892"/>
              <a:gd name="T49" fmla="*/ 1113 h 2059"/>
              <a:gd name="T50" fmla="*/ 1792 w 1892"/>
              <a:gd name="T51" fmla="*/ 957 h 2059"/>
              <a:gd name="T52" fmla="*/ 1892 w 1892"/>
              <a:gd name="T53" fmla="*/ 787 h 2059"/>
              <a:gd name="T54" fmla="*/ 1880 w 1892"/>
              <a:gd name="T55" fmla="*/ 740 h 2059"/>
              <a:gd name="T56" fmla="*/ 1719 w 1892"/>
              <a:gd name="T57" fmla="*/ 784 h 2059"/>
              <a:gd name="T58" fmla="*/ 1666 w 1892"/>
              <a:gd name="T59" fmla="*/ 715 h 2059"/>
              <a:gd name="T60" fmla="*/ 1572 w 1892"/>
              <a:gd name="T61" fmla="*/ 651 h 2059"/>
              <a:gd name="T62" fmla="*/ 1538 w 1892"/>
              <a:gd name="T63" fmla="*/ 566 h 2059"/>
              <a:gd name="T64" fmla="*/ 1465 w 1892"/>
              <a:gd name="T65" fmla="*/ 398 h 2059"/>
              <a:gd name="T66" fmla="*/ 1370 w 1892"/>
              <a:gd name="T67" fmla="*/ 230 h 2059"/>
              <a:gd name="T68" fmla="*/ 1326 w 1892"/>
              <a:gd name="T69" fmla="*/ 170 h 2059"/>
              <a:gd name="T70" fmla="*/ 1280 w 1892"/>
              <a:gd name="T71" fmla="*/ 194 h 2059"/>
              <a:gd name="T72" fmla="*/ 1170 w 1892"/>
              <a:gd name="T73" fmla="*/ 168 h 2059"/>
              <a:gd name="T74" fmla="*/ 1028 w 1892"/>
              <a:gd name="T75" fmla="*/ 155 h 2059"/>
              <a:gd name="T76" fmla="*/ 999 w 1892"/>
              <a:gd name="T77" fmla="*/ 209 h 2059"/>
              <a:gd name="T78" fmla="*/ 896 w 1892"/>
              <a:gd name="T79" fmla="*/ 148 h 2059"/>
              <a:gd name="T80" fmla="*/ 754 w 1892"/>
              <a:gd name="T81" fmla="*/ 95 h 2059"/>
              <a:gd name="T82" fmla="*/ 787 w 1892"/>
              <a:gd name="T83" fmla="*/ 0 h 2059"/>
              <a:gd name="T84" fmla="*/ 724 w 1892"/>
              <a:gd name="T85" fmla="*/ 5 h 2059"/>
              <a:gd name="T86" fmla="*/ 527 w 1892"/>
              <a:gd name="T87" fmla="*/ 16 h 2059"/>
              <a:gd name="T88" fmla="*/ 425 w 1892"/>
              <a:gd name="T89" fmla="*/ 60 h 2059"/>
              <a:gd name="T90" fmla="*/ 324 w 1892"/>
              <a:gd name="T91" fmla="*/ 41 h 2059"/>
              <a:gd name="T92" fmla="*/ 235 w 1892"/>
              <a:gd name="T93" fmla="*/ 143 h 2059"/>
              <a:gd name="T94" fmla="*/ 205 w 1892"/>
              <a:gd name="T95" fmla="*/ 240 h 2059"/>
              <a:gd name="T96" fmla="*/ 130 w 1892"/>
              <a:gd name="T97" fmla="*/ 284 h 2059"/>
              <a:gd name="T98" fmla="*/ 21 w 1892"/>
              <a:gd name="T99" fmla="*/ 481 h 2059"/>
              <a:gd name="T100" fmla="*/ 45 w 1892"/>
              <a:gd name="T101" fmla="*/ 553 h 2059"/>
              <a:gd name="T102" fmla="*/ 0 w 1892"/>
              <a:gd name="T103" fmla="*/ 658 h 2059"/>
              <a:gd name="T104" fmla="*/ 61 w 1892"/>
              <a:gd name="T105" fmla="*/ 747 h 205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892"/>
              <a:gd name="T160" fmla="*/ 0 h 2059"/>
              <a:gd name="T161" fmla="*/ 1892 w 1892"/>
              <a:gd name="T162" fmla="*/ 2059 h 205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892" h="2059">
                <a:moveTo>
                  <a:pt x="61" y="747"/>
                </a:moveTo>
                <a:lnTo>
                  <a:pt x="71" y="767"/>
                </a:lnTo>
                <a:lnTo>
                  <a:pt x="121" y="818"/>
                </a:lnTo>
                <a:lnTo>
                  <a:pt x="170" y="874"/>
                </a:lnTo>
                <a:lnTo>
                  <a:pt x="276" y="950"/>
                </a:lnTo>
                <a:lnTo>
                  <a:pt x="431" y="944"/>
                </a:lnTo>
                <a:lnTo>
                  <a:pt x="616" y="904"/>
                </a:lnTo>
                <a:lnTo>
                  <a:pt x="654" y="953"/>
                </a:lnTo>
                <a:lnTo>
                  <a:pt x="714" y="943"/>
                </a:lnTo>
                <a:lnTo>
                  <a:pt x="725" y="1091"/>
                </a:lnTo>
                <a:lnTo>
                  <a:pt x="809" y="1213"/>
                </a:lnTo>
                <a:lnTo>
                  <a:pt x="861" y="1371"/>
                </a:lnTo>
                <a:lnTo>
                  <a:pt x="803" y="1552"/>
                </a:lnTo>
                <a:lnTo>
                  <a:pt x="879" y="1706"/>
                </a:lnTo>
                <a:lnTo>
                  <a:pt x="899" y="1846"/>
                </a:lnTo>
                <a:lnTo>
                  <a:pt x="987" y="2059"/>
                </a:lnTo>
                <a:lnTo>
                  <a:pt x="1228" y="2030"/>
                </a:lnTo>
                <a:lnTo>
                  <a:pt x="1373" y="1878"/>
                </a:lnTo>
                <a:lnTo>
                  <a:pt x="1385" y="1790"/>
                </a:lnTo>
                <a:lnTo>
                  <a:pt x="1457" y="1752"/>
                </a:lnTo>
                <a:lnTo>
                  <a:pt x="1435" y="1626"/>
                </a:lnTo>
                <a:lnTo>
                  <a:pt x="1594" y="1502"/>
                </a:lnTo>
                <a:lnTo>
                  <a:pt x="1595" y="1357"/>
                </a:lnTo>
                <a:lnTo>
                  <a:pt x="1550" y="1241"/>
                </a:lnTo>
                <a:lnTo>
                  <a:pt x="1626" y="1113"/>
                </a:lnTo>
                <a:lnTo>
                  <a:pt x="1792" y="957"/>
                </a:lnTo>
                <a:lnTo>
                  <a:pt x="1892" y="787"/>
                </a:lnTo>
                <a:lnTo>
                  <a:pt x="1880" y="740"/>
                </a:lnTo>
                <a:lnTo>
                  <a:pt x="1719" y="784"/>
                </a:lnTo>
                <a:lnTo>
                  <a:pt x="1666" y="715"/>
                </a:lnTo>
                <a:lnTo>
                  <a:pt x="1572" y="651"/>
                </a:lnTo>
                <a:lnTo>
                  <a:pt x="1538" y="566"/>
                </a:lnTo>
                <a:lnTo>
                  <a:pt x="1465" y="398"/>
                </a:lnTo>
                <a:lnTo>
                  <a:pt x="1370" y="230"/>
                </a:lnTo>
                <a:lnTo>
                  <a:pt x="1326" y="170"/>
                </a:lnTo>
                <a:lnTo>
                  <a:pt x="1280" y="194"/>
                </a:lnTo>
                <a:lnTo>
                  <a:pt x="1170" y="168"/>
                </a:lnTo>
                <a:lnTo>
                  <a:pt x="1028" y="155"/>
                </a:lnTo>
                <a:lnTo>
                  <a:pt x="999" y="209"/>
                </a:lnTo>
                <a:lnTo>
                  <a:pt x="896" y="148"/>
                </a:lnTo>
                <a:lnTo>
                  <a:pt x="754" y="95"/>
                </a:lnTo>
                <a:lnTo>
                  <a:pt x="787" y="0"/>
                </a:lnTo>
                <a:lnTo>
                  <a:pt x="724" y="5"/>
                </a:lnTo>
                <a:lnTo>
                  <a:pt x="527" y="16"/>
                </a:lnTo>
                <a:lnTo>
                  <a:pt x="425" y="60"/>
                </a:lnTo>
                <a:lnTo>
                  <a:pt x="324" y="41"/>
                </a:lnTo>
                <a:lnTo>
                  <a:pt x="235" y="143"/>
                </a:lnTo>
                <a:lnTo>
                  <a:pt x="205" y="240"/>
                </a:lnTo>
                <a:lnTo>
                  <a:pt x="130" y="284"/>
                </a:lnTo>
                <a:lnTo>
                  <a:pt x="21" y="481"/>
                </a:lnTo>
                <a:lnTo>
                  <a:pt x="45" y="553"/>
                </a:lnTo>
                <a:lnTo>
                  <a:pt x="0" y="658"/>
                </a:lnTo>
                <a:lnTo>
                  <a:pt x="61" y="747"/>
                </a:lnTo>
                <a:close/>
              </a:path>
            </a:pathLst>
          </a:custGeom>
          <a:gradFill rotWithShape="1">
            <a:gsLst>
              <a:gs pos="0">
                <a:srgbClr val="71C8D9"/>
              </a:gs>
              <a:gs pos="50000">
                <a:srgbClr val="FFFFFF"/>
              </a:gs>
              <a:gs pos="100000">
                <a:srgbClr val="71C8D9"/>
              </a:gs>
            </a:gsLst>
            <a:lin ang="0" scaled="1"/>
          </a:gradFill>
          <a:ln w="9525" cap="flat" cmpd="sng">
            <a:solidFill>
              <a:schemeClr val="hlink">
                <a:alpha val="50000"/>
              </a:schemeClr>
            </a:solidFill>
            <a:prstDash val="solid"/>
            <a:round/>
            <a:headEnd type="none" w="med" len="med"/>
            <a:tailEnd type="none" w="med" len="med"/>
          </a:ln>
          <a:effectLst>
            <a:outerShdw blurRad="63500" dist="17961" dir="2700000" algn="ctr" rotWithShape="0">
              <a:schemeClr val="tx1"/>
            </a:outerShdw>
          </a:effectLst>
        </p:spPr>
        <p:txBody>
          <a:bodyPr lIns="121893" tIns="60946" rIns="121893" bIns="60946"/>
          <a:lstStyle/>
          <a:p>
            <a:pPr>
              <a:defRPr/>
            </a:pPr>
            <a:endParaRPr lang="en-US">
              <a:solidFill>
                <a:prstClr val="black"/>
              </a:solidFill>
              <a:latin typeface="Calibri"/>
              <a:cs typeface="Arial" charset="0"/>
            </a:endParaRPr>
          </a:p>
        </p:txBody>
      </p:sp>
      <p:sp>
        <p:nvSpPr>
          <p:cNvPr id="1170442" name="Freeform 10"/>
          <p:cNvSpPr>
            <a:spLocks noChangeAspect="1"/>
          </p:cNvSpPr>
          <p:nvPr/>
        </p:nvSpPr>
        <p:spPr bwMode="auto">
          <a:xfrm>
            <a:off x="9824805" y="4060825"/>
            <a:ext cx="607484" cy="287339"/>
          </a:xfrm>
          <a:custGeom>
            <a:avLst/>
            <a:gdLst>
              <a:gd name="T0" fmla="*/ 0 w 551"/>
              <a:gd name="T1" fmla="*/ 25 h 272"/>
              <a:gd name="T2" fmla="*/ 81 w 551"/>
              <a:gd name="T3" fmla="*/ 45 h 272"/>
              <a:gd name="T4" fmla="*/ 54 w 551"/>
              <a:gd name="T5" fmla="*/ 98 h 272"/>
              <a:gd name="T6" fmla="*/ 199 w 551"/>
              <a:gd name="T7" fmla="*/ 140 h 272"/>
              <a:gd name="T8" fmla="*/ 191 w 551"/>
              <a:gd name="T9" fmla="*/ 224 h 272"/>
              <a:gd name="T10" fmla="*/ 329 w 551"/>
              <a:gd name="T11" fmla="*/ 245 h 272"/>
              <a:gd name="T12" fmla="*/ 372 w 551"/>
              <a:gd name="T13" fmla="*/ 198 h 272"/>
              <a:gd name="T14" fmla="*/ 551 w 551"/>
              <a:gd name="T15" fmla="*/ 272 h 272"/>
              <a:gd name="T16" fmla="*/ 460 w 551"/>
              <a:gd name="T17" fmla="*/ 155 h 272"/>
              <a:gd name="T18" fmla="*/ 192 w 551"/>
              <a:gd name="T19" fmla="*/ 25 h 272"/>
              <a:gd name="T20" fmla="*/ 40 w 551"/>
              <a:gd name="T21" fmla="*/ 0 h 272"/>
              <a:gd name="T22" fmla="*/ 0 w 551"/>
              <a:gd name="T23" fmla="*/ 25 h 2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51"/>
              <a:gd name="T37" fmla="*/ 0 h 272"/>
              <a:gd name="T38" fmla="*/ 551 w 551"/>
              <a:gd name="T39" fmla="*/ 272 h 2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51" h="272">
                <a:moveTo>
                  <a:pt x="0" y="25"/>
                </a:moveTo>
                <a:lnTo>
                  <a:pt x="81" y="45"/>
                </a:lnTo>
                <a:lnTo>
                  <a:pt x="54" y="98"/>
                </a:lnTo>
                <a:lnTo>
                  <a:pt x="199" y="140"/>
                </a:lnTo>
                <a:lnTo>
                  <a:pt x="191" y="224"/>
                </a:lnTo>
                <a:lnTo>
                  <a:pt x="329" y="245"/>
                </a:lnTo>
                <a:lnTo>
                  <a:pt x="372" y="198"/>
                </a:lnTo>
                <a:lnTo>
                  <a:pt x="551" y="272"/>
                </a:lnTo>
                <a:lnTo>
                  <a:pt x="460" y="155"/>
                </a:lnTo>
                <a:lnTo>
                  <a:pt x="192" y="25"/>
                </a:lnTo>
                <a:lnTo>
                  <a:pt x="40" y="0"/>
                </a:lnTo>
                <a:lnTo>
                  <a:pt x="0" y="25"/>
                </a:lnTo>
                <a:close/>
              </a:path>
            </a:pathLst>
          </a:custGeom>
          <a:gradFill rotWithShape="1">
            <a:gsLst>
              <a:gs pos="0">
                <a:srgbClr val="71C8D9"/>
              </a:gs>
              <a:gs pos="50000">
                <a:srgbClr val="FFFFFF"/>
              </a:gs>
              <a:gs pos="100000">
                <a:srgbClr val="71C8D9"/>
              </a:gs>
            </a:gsLst>
            <a:lin ang="0" scaled="1"/>
          </a:gradFill>
          <a:ln w="9525" cap="flat" cmpd="sng">
            <a:solidFill>
              <a:schemeClr val="hlink">
                <a:alpha val="50000"/>
              </a:schemeClr>
            </a:solidFill>
            <a:prstDash val="solid"/>
            <a:round/>
            <a:headEnd type="none" w="med" len="med"/>
            <a:tailEnd type="none" w="med" len="med"/>
          </a:ln>
          <a:effectLst>
            <a:outerShdw blurRad="63500" dist="17961" dir="2700000" algn="ctr" rotWithShape="0">
              <a:schemeClr val="tx1"/>
            </a:outerShdw>
          </a:effectLst>
        </p:spPr>
        <p:txBody>
          <a:bodyPr lIns="121893" tIns="60946" rIns="121893" bIns="60946"/>
          <a:lstStyle/>
          <a:p>
            <a:pPr>
              <a:defRPr/>
            </a:pPr>
            <a:endParaRPr lang="en-US">
              <a:solidFill>
                <a:prstClr val="black"/>
              </a:solidFill>
              <a:latin typeface="Calibri"/>
              <a:cs typeface="Arial" charset="0"/>
            </a:endParaRPr>
          </a:p>
        </p:txBody>
      </p:sp>
      <p:sp>
        <p:nvSpPr>
          <p:cNvPr id="1170443" name="Freeform 11"/>
          <p:cNvSpPr>
            <a:spLocks noChangeAspect="1"/>
          </p:cNvSpPr>
          <p:nvPr/>
        </p:nvSpPr>
        <p:spPr bwMode="auto">
          <a:xfrm>
            <a:off x="9555987" y="3762377"/>
            <a:ext cx="124883" cy="120651"/>
          </a:xfrm>
          <a:custGeom>
            <a:avLst/>
            <a:gdLst>
              <a:gd name="T0" fmla="*/ 0 w 113"/>
              <a:gd name="T1" fmla="*/ 76 h 114"/>
              <a:gd name="T2" fmla="*/ 26 w 113"/>
              <a:gd name="T3" fmla="*/ 38 h 114"/>
              <a:gd name="T4" fmla="*/ 100 w 113"/>
              <a:gd name="T5" fmla="*/ 0 h 114"/>
              <a:gd name="T6" fmla="*/ 113 w 113"/>
              <a:gd name="T7" fmla="*/ 70 h 114"/>
              <a:gd name="T8" fmla="*/ 97 w 113"/>
              <a:gd name="T9" fmla="*/ 114 h 114"/>
              <a:gd name="T10" fmla="*/ 46 w 113"/>
              <a:gd name="T11" fmla="*/ 55 h 114"/>
              <a:gd name="T12" fmla="*/ 0 w 113"/>
              <a:gd name="T13" fmla="*/ 76 h 114"/>
              <a:gd name="T14" fmla="*/ 0 60000 65536"/>
              <a:gd name="T15" fmla="*/ 0 60000 65536"/>
              <a:gd name="T16" fmla="*/ 0 60000 65536"/>
              <a:gd name="T17" fmla="*/ 0 60000 65536"/>
              <a:gd name="T18" fmla="*/ 0 60000 65536"/>
              <a:gd name="T19" fmla="*/ 0 60000 65536"/>
              <a:gd name="T20" fmla="*/ 0 60000 65536"/>
              <a:gd name="T21" fmla="*/ 0 w 113"/>
              <a:gd name="T22" fmla="*/ 0 h 114"/>
              <a:gd name="T23" fmla="*/ 113 w 113"/>
              <a:gd name="T24" fmla="*/ 114 h 1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3" h="114">
                <a:moveTo>
                  <a:pt x="0" y="76"/>
                </a:moveTo>
                <a:lnTo>
                  <a:pt x="26" y="38"/>
                </a:lnTo>
                <a:lnTo>
                  <a:pt x="100" y="0"/>
                </a:lnTo>
                <a:lnTo>
                  <a:pt x="113" y="70"/>
                </a:lnTo>
                <a:lnTo>
                  <a:pt x="97" y="114"/>
                </a:lnTo>
                <a:lnTo>
                  <a:pt x="46" y="55"/>
                </a:lnTo>
                <a:lnTo>
                  <a:pt x="0" y="76"/>
                </a:lnTo>
                <a:close/>
              </a:path>
            </a:pathLst>
          </a:custGeom>
          <a:gradFill rotWithShape="1">
            <a:gsLst>
              <a:gs pos="0">
                <a:srgbClr val="71C8D9"/>
              </a:gs>
              <a:gs pos="50000">
                <a:srgbClr val="FFFFFF"/>
              </a:gs>
              <a:gs pos="100000">
                <a:srgbClr val="71C8D9"/>
              </a:gs>
            </a:gsLst>
            <a:lin ang="0" scaled="1"/>
          </a:gradFill>
          <a:ln w="9525" cap="flat" cmpd="sng">
            <a:solidFill>
              <a:schemeClr val="hlink">
                <a:alpha val="50000"/>
              </a:schemeClr>
            </a:solidFill>
            <a:prstDash val="solid"/>
            <a:round/>
            <a:headEnd type="none" w="med" len="med"/>
            <a:tailEnd type="none" w="med" len="med"/>
          </a:ln>
          <a:effectLst>
            <a:outerShdw blurRad="63500" dist="17961" dir="2700000" algn="ctr" rotWithShape="0">
              <a:schemeClr val="tx1"/>
            </a:outerShdw>
          </a:effectLst>
        </p:spPr>
        <p:txBody>
          <a:bodyPr lIns="121893" tIns="60946" rIns="121893" bIns="60946"/>
          <a:lstStyle/>
          <a:p>
            <a:pPr>
              <a:defRPr/>
            </a:pPr>
            <a:endParaRPr lang="en-US">
              <a:solidFill>
                <a:prstClr val="black"/>
              </a:solidFill>
              <a:latin typeface="Calibri"/>
              <a:cs typeface="Arial" charset="0"/>
            </a:endParaRPr>
          </a:p>
        </p:txBody>
      </p:sp>
      <p:sp>
        <p:nvSpPr>
          <p:cNvPr id="1170444" name="Freeform 12"/>
          <p:cNvSpPr>
            <a:spLocks noChangeAspect="1"/>
          </p:cNvSpPr>
          <p:nvPr/>
        </p:nvSpPr>
        <p:spPr bwMode="auto">
          <a:xfrm>
            <a:off x="9494617" y="3500437"/>
            <a:ext cx="122767" cy="182563"/>
          </a:xfrm>
          <a:custGeom>
            <a:avLst/>
            <a:gdLst>
              <a:gd name="T0" fmla="*/ 0 w 113"/>
              <a:gd name="T1" fmla="*/ 70 h 175"/>
              <a:gd name="T2" fmla="*/ 21 w 113"/>
              <a:gd name="T3" fmla="*/ 0 h 175"/>
              <a:gd name="T4" fmla="*/ 62 w 113"/>
              <a:gd name="T5" fmla="*/ 3 h 175"/>
              <a:gd name="T6" fmla="*/ 71 w 113"/>
              <a:gd name="T7" fmla="*/ 48 h 175"/>
              <a:gd name="T8" fmla="*/ 41 w 113"/>
              <a:gd name="T9" fmla="*/ 96 h 175"/>
              <a:gd name="T10" fmla="*/ 113 w 113"/>
              <a:gd name="T11" fmla="*/ 175 h 175"/>
              <a:gd name="T12" fmla="*/ 21 w 113"/>
              <a:gd name="T13" fmla="*/ 137 h 175"/>
              <a:gd name="T14" fmla="*/ 0 w 113"/>
              <a:gd name="T15" fmla="*/ 70 h 175"/>
              <a:gd name="T16" fmla="*/ 0 60000 65536"/>
              <a:gd name="T17" fmla="*/ 0 60000 65536"/>
              <a:gd name="T18" fmla="*/ 0 60000 65536"/>
              <a:gd name="T19" fmla="*/ 0 60000 65536"/>
              <a:gd name="T20" fmla="*/ 0 60000 65536"/>
              <a:gd name="T21" fmla="*/ 0 60000 65536"/>
              <a:gd name="T22" fmla="*/ 0 60000 65536"/>
              <a:gd name="T23" fmla="*/ 0 60000 65536"/>
              <a:gd name="T24" fmla="*/ 0 w 113"/>
              <a:gd name="T25" fmla="*/ 0 h 175"/>
              <a:gd name="T26" fmla="*/ 113 w 113"/>
              <a:gd name="T27" fmla="*/ 175 h 1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3" h="175">
                <a:moveTo>
                  <a:pt x="0" y="70"/>
                </a:moveTo>
                <a:lnTo>
                  <a:pt x="21" y="0"/>
                </a:lnTo>
                <a:lnTo>
                  <a:pt x="62" y="3"/>
                </a:lnTo>
                <a:lnTo>
                  <a:pt x="71" y="48"/>
                </a:lnTo>
                <a:lnTo>
                  <a:pt x="41" y="96"/>
                </a:lnTo>
                <a:lnTo>
                  <a:pt x="113" y="175"/>
                </a:lnTo>
                <a:lnTo>
                  <a:pt x="21" y="137"/>
                </a:lnTo>
                <a:lnTo>
                  <a:pt x="0" y="70"/>
                </a:lnTo>
                <a:close/>
              </a:path>
            </a:pathLst>
          </a:custGeom>
          <a:gradFill rotWithShape="1">
            <a:gsLst>
              <a:gs pos="0">
                <a:srgbClr val="71C8D9"/>
              </a:gs>
              <a:gs pos="50000">
                <a:srgbClr val="FFFFFF"/>
              </a:gs>
              <a:gs pos="100000">
                <a:srgbClr val="71C8D9"/>
              </a:gs>
            </a:gsLst>
            <a:lin ang="0" scaled="1"/>
          </a:gradFill>
          <a:ln w="9525" cap="flat" cmpd="sng">
            <a:solidFill>
              <a:schemeClr val="hlink">
                <a:alpha val="50000"/>
              </a:schemeClr>
            </a:solidFill>
            <a:prstDash val="solid"/>
            <a:round/>
            <a:headEnd type="none" w="med" len="med"/>
            <a:tailEnd type="none" w="med" len="med"/>
          </a:ln>
          <a:effectLst>
            <a:outerShdw blurRad="63500" dist="17961" dir="2700000" algn="ctr" rotWithShape="0">
              <a:schemeClr val="tx1"/>
            </a:outerShdw>
          </a:effectLst>
        </p:spPr>
        <p:txBody>
          <a:bodyPr lIns="121893" tIns="60946" rIns="121893" bIns="60946"/>
          <a:lstStyle/>
          <a:p>
            <a:pPr>
              <a:defRPr/>
            </a:pPr>
            <a:endParaRPr lang="en-US">
              <a:solidFill>
                <a:prstClr val="black"/>
              </a:solidFill>
              <a:latin typeface="Calibri"/>
              <a:cs typeface="Arial" charset="0"/>
            </a:endParaRPr>
          </a:p>
        </p:txBody>
      </p:sp>
      <p:sp>
        <p:nvSpPr>
          <p:cNvPr id="1170445" name="Freeform 13"/>
          <p:cNvSpPr>
            <a:spLocks noChangeAspect="1"/>
          </p:cNvSpPr>
          <p:nvPr/>
        </p:nvSpPr>
        <p:spPr bwMode="auto">
          <a:xfrm>
            <a:off x="9462857" y="4000501"/>
            <a:ext cx="190500" cy="207963"/>
          </a:xfrm>
          <a:custGeom>
            <a:avLst/>
            <a:gdLst>
              <a:gd name="T0" fmla="*/ 0 w 173"/>
              <a:gd name="T1" fmla="*/ 119 h 198"/>
              <a:gd name="T2" fmla="*/ 15 w 173"/>
              <a:gd name="T3" fmla="*/ 191 h 198"/>
              <a:gd name="T4" fmla="*/ 69 w 173"/>
              <a:gd name="T5" fmla="*/ 198 h 198"/>
              <a:gd name="T6" fmla="*/ 110 w 173"/>
              <a:gd name="T7" fmla="*/ 167 h 198"/>
              <a:gd name="T8" fmla="*/ 69 w 173"/>
              <a:gd name="T9" fmla="*/ 95 h 198"/>
              <a:gd name="T10" fmla="*/ 149 w 173"/>
              <a:gd name="T11" fmla="*/ 35 h 198"/>
              <a:gd name="T12" fmla="*/ 173 w 173"/>
              <a:gd name="T13" fmla="*/ 0 h 198"/>
              <a:gd name="T14" fmla="*/ 61 w 173"/>
              <a:gd name="T15" fmla="*/ 10 h 198"/>
              <a:gd name="T16" fmla="*/ 33 w 173"/>
              <a:gd name="T17" fmla="*/ 25 h 198"/>
              <a:gd name="T18" fmla="*/ 0 w 173"/>
              <a:gd name="T19" fmla="*/ 119 h 1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3"/>
              <a:gd name="T31" fmla="*/ 0 h 198"/>
              <a:gd name="T32" fmla="*/ 173 w 173"/>
              <a:gd name="T33" fmla="*/ 198 h 19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3" h="198">
                <a:moveTo>
                  <a:pt x="0" y="119"/>
                </a:moveTo>
                <a:lnTo>
                  <a:pt x="15" y="191"/>
                </a:lnTo>
                <a:lnTo>
                  <a:pt x="69" y="198"/>
                </a:lnTo>
                <a:lnTo>
                  <a:pt x="110" y="167"/>
                </a:lnTo>
                <a:lnTo>
                  <a:pt x="69" y="95"/>
                </a:lnTo>
                <a:lnTo>
                  <a:pt x="149" y="35"/>
                </a:lnTo>
                <a:lnTo>
                  <a:pt x="173" y="0"/>
                </a:lnTo>
                <a:lnTo>
                  <a:pt x="61" y="10"/>
                </a:lnTo>
                <a:lnTo>
                  <a:pt x="33" y="25"/>
                </a:lnTo>
                <a:lnTo>
                  <a:pt x="0" y="119"/>
                </a:lnTo>
                <a:close/>
              </a:path>
            </a:pathLst>
          </a:custGeom>
          <a:gradFill rotWithShape="1">
            <a:gsLst>
              <a:gs pos="0">
                <a:srgbClr val="71C8D9"/>
              </a:gs>
              <a:gs pos="50000">
                <a:srgbClr val="FFFFFF"/>
              </a:gs>
              <a:gs pos="100000">
                <a:srgbClr val="71C8D9"/>
              </a:gs>
            </a:gsLst>
            <a:lin ang="0" scaled="1"/>
          </a:gradFill>
          <a:ln w="9525" cap="flat" cmpd="sng">
            <a:solidFill>
              <a:schemeClr val="hlink">
                <a:alpha val="50000"/>
              </a:schemeClr>
            </a:solidFill>
            <a:prstDash val="solid"/>
            <a:round/>
            <a:headEnd type="none" w="med" len="med"/>
            <a:tailEnd type="none" w="med" len="med"/>
          </a:ln>
          <a:effectLst>
            <a:outerShdw blurRad="63500" dist="17961" dir="2700000" algn="ctr" rotWithShape="0">
              <a:schemeClr val="tx1"/>
            </a:outerShdw>
          </a:effectLst>
        </p:spPr>
        <p:txBody>
          <a:bodyPr lIns="121893" tIns="60946" rIns="121893" bIns="60946"/>
          <a:lstStyle/>
          <a:p>
            <a:pPr>
              <a:defRPr/>
            </a:pPr>
            <a:endParaRPr lang="en-US">
              <a:solidFill>
                <a:prstClr val="black"/>
              </a:solidFill>
              <a:latin typeface="Calibri"/>
              <a:cs typeface="Arial" charset="0"/>
            </a:endParaRPr>
          </a:p>
        </p:txBody>
      </p:sp>
      <p:sp>
        <p:nvSpPr>
          <p:cNvPr id="1170446" name="Freeform 14"/>
          <p:cNvSpPr>
            <a:spLocks noChangeAspect="1"/>
          </p:cNvSpPr>
          <p:nvPr/>
        </p:nvSpPr>
        <p:spPr bwMode="auto">
          <a:xfrm>
            <a:off x="9166522" y="3843337"/>
            <a:ext cx="311149" cy="323851"/>
          </a:xfrm>
          <a:custGeom>
            <a:avLst/>
            <a:gdLst>
              <a:gd name="T0" fmla="*/ 0 w 282"/>
              <a:gd name="T1" fmla="*/ 181 h 307"/>
              <a:gd name="T2" fmla="*/ 22 w 282"/>
              <a:gd name="T3" fmla="*/ 147 h 307"/>
              <a:gd name="T4" fmla="*/ 224 w 282"/>
              <a:gd name="T5" fmla="*/ 0 h 307"/>
              <a:gd name="T6" fmla="*/ 282 w 282"/>
              <a:gd name="T7" fmla="*/ 49 h 307"/>
              <a:gd name="T8" fmla="*/ 226 w 282"/>
              <a:gd name="T9" fmla="*/ 96 h 307"/>
              <a:gd name="T10" fmla="*/ 248 w 282"/>
              <a:gd name="T11" fmla="*/ 165 h 307"/>
              <a:gd name="T12" fmla="*/ 162 w 282"/>
              <a:gd name="T13" fmla="*/ 307 h 307"/>
              <a:gd name="T14" fmla="*/ 38 w 282"/>
              <a:gd name="T15" fmla="*/ 276 h 307"/>
              <a:gd name="T16" fmla="*/ 0 w 282"/>
              <a:gd name="T17" fmla="*/ 181 h 3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2"/>
              <a:gd name="T28" fmla="*/ 0 h 307"/>
              <a:gd name="T29" fmla="*/ 282 w 282"/>
              <a:gd name="T30" fmla="*/ 307 h 3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2" h="307">
                <a:moveTo>
                  <a:pt x="0" y="181"/>
                </a:moveTo>
                <a:lnTo>
                  <a:pt x="22" y="147"/>
                </a:lnTo>
                <a:lnTo>
                  <a:pt x="224" y="0"/>
                </a:lnTo>
                <a:lnTo>
                  <a:pt x="282" y="49"/>
                </a:lnTo>
                <a:lnTo>
                  <a:pt x="226" y="96"/>
                </a:lnTo>
                <a:lnTo>
                  <a:pt x="248" y="165"/>
                </a:lnTo>
                <a:lnTo>
                  <a:pt x="162" y="307"/>
                </a:lnTo>
                <a:lnTo>
                  <a:pt x="38" y="276"/>
                </a:lnTo>
                <a:lnTo>
                  <a:pt x="0" y="181"/>
                </a:lnTo>
                <a:close/>
              </a:path>
            </a:pathLst>
          </a:custGeom>
          <a:gradFill rotWithShape="1">
            <a:gsLst>
              <a:gs pos="0">
                <a:srgbClr val="71C8D9"/>
              </a:gs>
              <a:gs pos="50000">
                <a:srgbClr val="FFFFFF"/>
              </a:gs>
              <a:gs pos="100000">
                <a:srgbClr val="71C8D9"/>
              </a:gs>
            </a:gsLst>
            <a:lin ang="0" scaled="1"/>
          </a:gradFill>
          <a:ln w="9525" cap="flat" cmpd="sng">
            <a:solidFill>
              <a:schemeClr val="hlink">
                <a:alpha val="50000"/>
              </a:schemeClr>
            </a:solidFill>
            <a:prstDash val="solid"/>
            <a:round/>
            <a:headEnd type="none" w="med" len="med"/>
            <a:tailEnd type="none" w="med" len="med"/>
          </a:ln>
          <a:effectLst>
            <a:outerShdw blurRad="63500" dist="17961" dir="2700000" algn="ctr" rotWithShape="0">
              <a:schemeClr val="tx1"/>
            </a:outerShdw>
          </a:effectLst>
        </p:spPr>
        <p:txBody>
          <a:bodyPr lIns="121893" tIns="60946" rIns="121893" bIns="60946"/>
          <a:lstStyle/>
          <a:p>
            <a:pPr>
              <a:defRPr/>
            </a:pPr>
            <a:endParaRPr lang="en-US">
              <a:solidFill>
                <a:prstClr val="black"/>
              </a:solidFill>
              <a:latin typeface="Calibri"/>
              <a:cs typeface="Arial" charset="0"/>
            </a:endParaRPr>
          </a:p>
        </p:txBody>
      </p:sp>
      <p:sp>
        <p:nvSpPr>
          <p:cNvPr id="1170447" name="Freeform 15"/>
          <p:cNvSpPr>
            <a:spLocks noChangeAspect="1"/>
          </p:cNvSpPr>
          <p:nvPr/>
        </p:nvSpPr>
        <p:spPr bwMode="auto">
          <a:xfrm>
            <a:off x="9060702" y="4221177"/>
            <a:ext cx="273049" cy="84137"/>
          </a:xfrm>
          <a:custGeom>
            <a:avLst/>
            <a:gdLst>
              <a:gd name="T0" fmla="*/ 0 w 249"/>
              <a:gd name="T1" fmla="*/ 22 h 81"/>
              <a:gd name="T2" fmla="*/ 16 w 249"/>
              <a:gd name="T3" fmla="*/ 0 h 81"/>
              <a:gd name="T4" fmla="*/ 193 w 249"/>
              <a:gd name="T5" fmla="*/ 26 h 81"/>
              <a:gd name="T6" fmla="*/ 248 w 249"/>
              <a:gd name="T7" fmla="*/ 51 h 81"/>
              <a:gd name="T8" fmla="*/ 249 w 249"/>
              <a:gd name="T9" fmla="*/ 81 h 81"/>
              <a:gd name="T10" fmla="*/ 44 w 249"/>
              <a:gd name="T11" fmla="*/ 42 h 81"/>
              <a:gd name="T12" fmla="*/ 0 w 249"/>
              <a:gd name="T13" fmla="*/ 22 h 81"/>
              <a:gd name="T14" fmla="*/ 0 60000 65536"/>
              <a:gd name="T15" fmla="*/ 0 60000 65536"/>
              <a:gd name="T16" fmla="*/ 0 60000 65536"/>
              <a:gd name="T17" fmla="*/ 0 60000 65536"/>
              <a:gd name="T18" fmla="*/ 0 60000 65536"/>
              <a:gd name="T19" fmla="*/ 0 60000 65536"/>
              <a:gd name="T20" fmla="*/ 0 60000 65536"/>
              <a:gd name="T21" fmla="*/ 0 w 249"/>
              <a:gd name="T22" fmla="*/ 0 h 81"/>
              <a:gd name="T23" fmla="*/ 249 w 249"/>
              <a:gd name="T24" fmla="*/ 81 h 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9" h="81">
                <a:moveTo>
                  <a:pt x="0" y="22"/>
                </a:moveTo>
                <a:lnTo>
                  <a:pt x="16" y="0"/>
                </a:lnTo>
                <a:lnTo>
                  <a:pt x="193" y="26"/>
                </a:lnTo>
                <a:lnTo>
                  <a:pt x="248" y="51"/>
                </a:lnTo>
                <a:lnTo>
                  <a:pt x="249" y="81"/>
                </a:lnTo>
                <a:lnTo>
                  <a:pt x="44" y="42"/>
                </a:lnTo>
                <a:lnTo>
                  <a:pt x="0" y="22"/>
                </a:lnTo>
                <a:close/>
              </a:path>
            </a:pathLst>
          </a:custGeom>
          <a:solidFill>
            <a:srgbClr val="9CD8E4"/>
          </a:solidFill>
          <a:ln w="9525" cap="flat" cmpd="sng">
            <a:solidFill>
              <a:schemeClr val="hlink">
                <a:alpha val="50000"/>
              </a:schemeClr>
            </a:solidFill>
            <a:prstDash val="solid"/>
            <a:round/>
            <a:headEnd type="none" w="med" len="med"/>
            <a:tailEnd type="none" w="med" len="med"/>
          </a:ln>
          <a:effectLst>
            <a:outerShdw blurRad="63500" dist="17961" dir="2700000" algn="ctr" rotWithShape="0">
              <a:schemeClr val="tx1"/>
            </a:outerShdw>
          </a:effectLst>
        </p:spPr>
        <p:txBody>
          <a:bodyPr lIns="121893" tIns="60946" rIns="121893" bIns="60946"/>
          <a:lstStyle/>
          <a:p>
            <a:pPr>
              <a:defRPr/>
            </a:pPr>
            <a:endParaRPr lang="en-US">
              <a:solidFill>
                <a:prstClr val="black"/>
              </a:solidFill>
              <a:latin typeface="Calibri"/>
              <a:cs typeface="Arial" charset="0"/>
            </a:endParaRPr>
          </a:p>
        </p:txBody>
      </p:sp>
      <p:sp>
        <p:nvSpPr>
          <p:cNvPr id="1170448" name="Freeform 16"/>
          <p:cNvSpPr>
            <a:spLocks noChangeAspect="1"/>
          </p:cNvSpPr>
          <p:nvPr/>
        </p:nvSpPr>
        <p:spPr bwMode="auto">
          <a:xfrm>
            <a:off x="8751654" y="3883038"/>
            <a:ext cx="330200" cy="333375"/>
          </a:xfrm>
          <a:custGeom>
            <a:avLst/>
            <a:gdLst>
              <a:gd name="T0" fmla="*/ 0 w 301"/>
              <a:gd name="T1" fmla="*/ 0 h 316"/>
              <a:gd name="T2" fmla="*/ 64 w 301"/>
              <a:gd name="T3" fmla="*/ 13 h 316"/>
              <a:gd name="T4" fmla="*/ 219 w 301"/>
              <a:gd name="T5" fmla="*/ 128 h 316"/>
              <a:gd name="T6" fmla="*/ 232 w 301"/>
              <a:gd name="T7" fmla="*/ 178 h 316"/>
              <a:gd name="T8" fmla="*/ 301 w 301"/>
              <a:gd name="T9" fmla="*/ 239 h 316"/>
              <a:gd name="T10" fmla="*/ 262 w 301"/>
              <a:gd name="T11" fmla="*/ 316 h 316"/>
              <a:gd name="T12" fmla="*/ 199 w 301"/>
              <a:gd name="T13" fmla="*/ 269 h 316"/>
              <a:gd name="T14" fmla="*/ 99 w 301"/>
              <a:gd name="T15" fmla="*/ 109 h 316"/>
              <a:gd name="T16" fmla="*/ 0 w 301"/>
              <a:gd name="T17" fmla="*/ 0 h 3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1"/>
              <a:gd name="T28" fmla="*/ 0 h 316"/>
              <a:gd name="T29" fmla="*/ 301 w 301"/>
              <a:gd name="T30" fmla="*/ 316 h 3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1" h="316">
                <a:moveTo>
                  <a:pt x="0" y="0"/>
                </a:moveTo>
                <a:lnTo>
                  <a:pt x="64" y="13"/>
                </a:lnTo>
                <a:lnTo>
                  <a:pt x="219" y="128"/>
                </a:lnTo>
                <a:lnTo>
                  <a:pt x="232" y="178"/>
                </a:lnTo>
                <a:lnTo>
                  <a:pt x="301" y="239"/>
                </a:lnTo>
                <a:lnTo>
                  <a:pt x="262" y="316"/>
                </a:lnTo>
                <a:lnTo>
                  <a:pt x="199" y="269"/>
                </a:lnTo>
                <a:lnTo>
                  <a:pt x="99" y="109"/>
                </a:lnTo>
                <a:lnTo>
                  <a:pt x="0" y="0"/>
                </a:lnTo>
                <a:close/>
              </a:path>
            </a:pathLst>
          </a:custGeom>
          <a:gradFill rotWithShape="1">
            <a:gsLst>
              <a:gs pos="0">
                <a:srgbClr val="71C8D9"/>
              </a:gs>
              <a:gs pos="50000">
                <a:srgbClr val="FFFFFF"/>
              </a:gs>
              <a:gs pos="100000">
                <a:srgbClr val="71C8D9"/>
              </a:gs>
            </a:gsLst>
            <a:lin ang="0" scaled="1"/>
          </a:gradFill>
          <a:ln w="9525" cap="flat" cmpd="sng">
            <a:solidFill>
              <a:schemeClr val="hlink">
                <a:alpha val="50000"/>
              </a:schemeClr>
            </a:solidFill>
            <a:prstDash val="solid"/>
            <a:round/>
            <a:headEnd type="none" w="med" len="med"/>
            <a:tailEnd type="none" w="med" len="med"/>
          </a:ln>
          <a:effectLst>
            <a:outerShdw blurRad="63500" dist="17961" dir="2700000" algn="ctr" rotWithShape="0">
              <a:schemeClr val="tx1"/>
            </a:outerShdw>
          </a:effectLst>
        </p:spPr>
        <p:txBody>
          <a:bodyPr lIns="121893" tIns="60946" rIns="121893" bIns="60946"/>
          <a:lstStyle/>
          <a:p>
            <a:pPr>
              <a:defRPr/>
            </a:pPr>
            <a:endParaRPr lang="en-US">
              <a:solidFill>
                <a:prstClr val="black"/>
              </a:solidFill>
              <a:latin typeface="Calibri"/>
              <a:cs typeface="Arial" charset="0"/>
            </a:endParaRPr>
          </a:p>
        </p:txBody>
      </p:sp>
      <p:sp>
        <p:nvSpPr>
          <p:cNvPr id="1170449" name="Freeform 17"/>
          <p:cNvSpPr>
            <a:spLocks noChangeAspect="1"/>
          </p:cNvSpPr>
          <p:nvPr/>
        </p:nvSpPr>
        <p:spPr bwMode="auto">
          <a:xfrm>
            <a:off x="8290222" y="3762376"/>
            <a:ext cx="57149" cy="111125"/>
          </a:xfrm>
          <a:custGeom>
            <a:avLst/>
            <a:gdLst>
              <a:gd name="T0" fmla="*/ 0 w 53"/>
              <a:gd name="T1" fmla="*/ 0 h 103"/>
              <a:gd name="T2" fmla="*/ 8 w 53"/>
              <a:gd name="T3" fmla="*/ 103 h 103"/>
              <a:gd name="T4" fmla="*/ 53 w 53"/>
              <a:gd name="T5" fmla="*/ 83 h 103"/>
              <a:gd name="T6" fmla="*/ 28 w 53"/>
              <a:gd name="T7" fmla="*/ 22 h 103"/>
              <a:gd name="T8" fmla="*/ 0 w 53"/>
              <a:gd name="T9" fmla="*/ 0 h 103"/>
              <a:gd name="T10" fmla="*/ 0 60000 65536"/>
              <a:gd name="T11" fmla="*/ 0 60000 65536"/>
              <a:gd name="T12" fmla="*/ 0 60000 65536"/>
              <a:gd name="T13" fmla="*/ 0 60000 65536"/>
              <a:gd name="T14" fmla="*/ 0 60000 65536"/>
              <a:gd name="T15" fmla="*/ 0 w 53"/>
              <a:gd name="T16" fmla="*/ 0 h 103"/>
              <a:gd name="T17" fmla="*/ 53 w 53"/>
              <a:gd name="T18" fmla="*/ 103 h 103"/>
            </a:gdLst>
            <a:ahLst/>
            <a:cxnLst>
              <a:cxn ang="T10">
                <a:pos x="T0" y="T1"/>
              </a:cxn>
              <a:cxn ang="T11">
                <a:pos x="T2" y="T3"/>
              </a:cxn>
              <a:cxn ang="T12">
                <a:pos x="T4" y="T5"/>
              </a:cxn>
              <a:cxn ang="T13">
                <a:pos x="T6" y="T7"/>
              </a:cxn>
              <a:cxn ang="T14">
                <a:pos x="T8" y="T9"/>
              </a:cxn>
            </a:cxnLst>
            <a:rect l="T15" t="T16" r="T17" b="T18"/>
            <a:pathLst>
              <a:path w="53" h="103">
                <a:moveTo>
                  <a:pt x="0" y="0"/>
                </a:moveTo>
                <a:lnTo>
                  <a:pt x="8" y="103"/>
                </a:lnTo>
                <a:lnTo>
                  <a:pt x="53" y="83"/>
                </a:lnTo>
                <a:lnTo>
                  <a:pt x="28" y="22"/>
                </a:lnTo>
                <a:lnTo>
                  <a:pt x="0" y="0"/>
                </a:lnTo>
                <a:close/>
              </a:path>
            </a:pathLst>
          </a:custGeom>
          <a:solidFill>
            <a:srgbClr val="9CD8E4"/>
          </a:solidFill>
          <a:ln w="9525" cap="flat" cmpd="sng">
            <a:solidFill>
              <a:schemeClr val="hlink">
                <a:alpha val="50000"/>
              </a:schemeClr>
            </a:solidFill>
            <a:prstDash val="solid"/>
            <a:round/>
            <a:headEnd type="none" w="med" len="med"/>
            <a:tailEnd type="none" w="med" len="med"/>
          </a:ln>
          <a:effectLst>
            <a:outerShdw blurRad="63500" dist="17961" dir="2700000" algn="ctr" rotWithShape="0">
              <a:schemeClr val="tx1"/>
            </a:outerShdw>
          </a:effectLst>
        </p:spPr>
        <p:txBody>
          <a:bodyPr lIns="121893" tIns="60946" rIns="121893" bIns="60946"/>
          <a:lstStyle/>
          <a:p>
            <a:pPr>
              <a:defRPr/>
            </a:pPr>
            <a:endParaRPr lang="en-US">
              <a:solidFill>
                <a:prstClr val="black"/>
              </a:solidFill>
              <a:latin typeface="Calibri"/>
              <a:cs typeface="Arial" charset="0"/>
            </a:endParaRPr>
          </a:p>
        </p:txBody>
      </p:sp>
      <p:sp>
        <p:nvSpPr>
          <p:cNvPr id="1170450" name="Freeform 18"/>
          <p:cNvSpPr>
            <a:spLocks noChangeAspect="1"/>
          </p:cNvSpPr>
          <p:nvPr/>
        </p:nvSpPr>
        <p:spPr bwMode="auto">
          <a:xfrm>
            <a:off x="5707901" y="2116139"/>
            <a:ext cx="232833" cy="341312"/>
          </a:xfrm>
          <a:custGeom>
            <a:avLst/>
            <a:gdLst>
              <a:gd name="T0" fmla="*/ 0 w 212"/>
              <a:gd name="T1" fmla="*/ 72 h 325"/>
              <a:gd name="T2" fmla="*/ 32 w 212"/>
              <a:gd name="T3" fmla="*/ 1 h 325"/>
              <a:gd name="T4" fmla="*/ 77 w 212"/>
              <a:gd name="T5" fmla="*/ 0 h 325"/>
              <a:gd name="T6" fmla="*/ 50 w 212"/>
              <a:gd name="T7" fmla="*/ 38 h 325"/>
              <a:gd name="T8" fmla="*/ 115 w 212"/>
              <a:gd name="T9" fmla="*/ 44 h 325"/>
              <a:gd name="T10" fmla="*/ 77 w 212"/>
              <a:gd name="T11" fmla="*/ 101 h 325"/>
              <a:gd name="T12" fmla="*/ 123 w 212"/>
              <a:gd name="T13" fmla="*/ 116 h 325"/>
              <a:gd name="T14" fmla="*/ 171 w 212"/>
              <a:gd name="T15" fmla="*/ 186 h 325"/>
              <a:gd name="T16" fmla="*/ 166 w 212"/>
              <a:gd name="T17" fmla="*/ 221 h 325"/>
              <a:gd name="T18" fmla="*/ 212 w 212"/>
              <a:gd name="T19" fmla="*/ 227 h 325"/>
              <a:gd name="T20" fmla="*/ 205 w 212"/>
              <a:gd name="T21" fmla="*/ 282 h 325"/>
              <a:gd name="T22" fmla="*/ 11 w 212"/>
              <a:gd name="T23" fmla="*/ 325 h 325"/>
              <a:gd name="T24" fmla="*/ 70 w 212"/>
              <a:gd name="T25" fmla="*/ 276 h 325"/>
              <a:gd name="T26" fmla="*/ 21 w 212"/>
              <a:gd name="T27" fmla="*/ 254 h 325"/>
              <a:gd name="T28" fmla="*/ 35 w 212"/>
              <a:gd name="T29" fmla="*/ 221 h 325"/>
              <a:gd name="T30" fmla="*/ 85 w 212"/>
              <a:gd name="T31" fmla="*/ 198 h 325"/>
              <a:gd name="T32" fmla="*/ 81 w 212"/>
              <a:gd name="T33" fmla="*/ 140 h 325"/>
              <a:gd name="T34" fmla="*/ 29 w 212"/>
              <a:gd name="T35" fmla="*/ 150 h 325"/>
              <a:gd name="T36" fmla="*/ 20 w 212"/>
              <a:gd name="T37" fmla="*/ 77 h 325"/>
              <a:gd name="T38" fmla="*/ 0 w 212"/>
              <a:gd name="T39" fmla="*/ 72 h 3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12"/>
              <a:gd name="T61" fmla="*/ 0 h 325"/>
              <a:gd name="T62" fmla="*/ 212 w 212"/>
              <a:gd name="T63" fmla="*/ 325 h 32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12" h="325">
                <a:moveTo>
                  <a:pt x="0" y="72"/>
                </a:moveTo>
                <a:lnTo>
                  <a:pt x="32" y="1"/>
                </a:lnTo>
                <a:lnTo>
                  <a:pt x="77" y="0"/>
                </a:lnTo>
                <a:lnTo>
                  <a:pt x="50" y="38"/>
                </a:lnTo>
                <a:lnTo>
                  <a:pt x="115" y="44"/>
                </a:lnTo>
                <a:lnTo>
                  <a:pt x="77" y="101"/>
                </a:lnTo>
                <a:lnTo>
                  <a:pt x="123" y="116"/>
                </a:lnTo>
                <a:lnTo>
                  <a:pt x="171" y="186"/>
                </a:lnTo>
                <a:lnTo>
                  <a:pt x="166" y="221"/>
                </a:lnTo>
                <a:lnTo>
                  <a:pt x="212" y="227"/>
                </a:lnTo>
                <a:lnTo>
                  <a:pt x="205" y="282"/>
                </a:lnTo>
                <a:lnTo>
                  <a:pt x="11" y="325"/>
                </a:lnTo>
                <a:lnTo>
                  <a:pt x="70" y="276"/>
                </a:lnTo>
                <a:lnTo>
                  <a:pt x="21" y="254"/>
                </a:lnTo>
                <a:lnTo>
                  <a:pt x="35" y="221"/>
                </a:lnTo>
                <a:lnTo>
                  <a:pt x="85" y="198"/>
                </a:lnTo>
                <a:lnTo>
                  <a:pt x="81" y="140"/>
                </a:lnTo>
                <a:lnTo>
                  <a:pt x="29" y="150"/>
                </a:lnTo>
                <a:lnTo>
                  <a:pt x="20" y="77"/>
                </a:lnTo>
                <a:lnTo>
                  <a:pt x="0" y="72"/>
                </a:lnTo>
                <a:close/>
              </a:path>
            </a:pathLst>
          </a:custGeom>
          <a:solidFill>
            <a:srgbClr val="9CD8E4"/>
          </a:solidFill>
          <a:ln w="9525" cap="flat" cmpd="sng">
            <a:solidFill>
              <a:schemeClr val="hlink">
                <a:alpha val="50000"/>
              </a:schemeClr>
            </a:solidFill>
            <a:prstDash val="solid"/>
            <a:round/>
            <a:headEnd type="none" w="med" len="med"/>
            <a:tailEnd type="none" w="med" len="med"/>
          </a:ln>
          <a:effectLst>
            <a:outerShdw blurRad="63500" dist="17961" dir="2700000" algn="ctr" rotWithShape="0">
              <a:schemeClr val="tx1"/>
            </a:outerShdw>
          </a:effectLst>
        </p:spPr>
        <p:txBody>
          <a:bodyPr lIns="121893" tIns="60946" rIns="121893" bIns="60946"/>
          <a:lstStyle/>
          <a:p>
            <a:pPr>
              <a:defRPr/>
            </a:pPr>
            <a:endParaRPr lang="en-US">
              <a:solidFill>
                <a:prstClr val="black"/>
              </a:solidFill>
              <a:latin typeface="Calibri"/>
              <a:cs typeface="Arial" charset="0"/>
            </a:endParaRPr>
          </a:p>
        </p:txBody>
      </p:sp>
      <p:sp>
        <p:nvSpPr>
          <p:cNvPr id="1170451" name="Freeform 19"/>
          <p:cNvSpPr>
            <a:spLocks noChangeAspect="1"/>
          </p:cNvSpPr>
          <p:nvPr/>
        </p:nvSpPr>
        <p:spPr bwMode="auto">
          <a:xfrm>
            <a:off x="5574540" y="1143013"/>
            <a:ext cx="6007100" cy="2865439"/>
          </a:xfrm>
          <a:custGeom>
            <a:avLst/>
            <a:gdLst>
              <a:gd name="T0" fmla="*/ 1428 w 5480"/>
              <a:gd name="T1" fmla="*/ 2300 h 2714"/>
              <a:gd name="T2" fmla="*/ 1896 w 5480"/>
              <a:gd name="T3" fmla="*/ 2125 h 2714"/>
              <a:gd name="T4" fmla="*/ 1582 w 5480"/>
              <a:gd name="T5" fmla="*/ 1947 h 2714"/>
              <a:gd name="T6" fmla="*/ 2078 w 5480"/>
              <a:gd name="T7" fmla="*/ 2039 h 2714"/>
              <a:gd name="T8" fmla="*/ 2379 w 5480"/>
              <a:gd name="T9" fmla="*/ 2530 h 2714"/>
              <a:gd name="T10" fmla="*/ 2769 w 5480"/>
              <a:gd name="T11" fmla="*/ 2119 h 2714"/>
              <a:gd name="T12" fmla="*/ 3011 w 5480"/>
              <a:gd name="T13" fmla="*/ 2575 h 2714"/>
              <a:gd name="T14" fmla="*/ 3018 w 5480"/>
              <a:gd name="T15" fmla="*/ 2553 h 2714"/>
              <a:gd name="T16" fmla="*/ 3255 w 5480"/>
              <a:gd name="T17" fmla="*/ 2434 h 2714"/>
              <a:gd name="T18" fmla="*/ 3356 w 5480"/>
              <a:gd name="T19" fmla="*/ 2142 h 2714"/>
              <a:gd name="T20" fmla="*/ 3575 w 5480"/>
              <a:gd name="T21" fmla="*/ 1663 h 2714"/>
              <a:gd name="T22" fmla="*/ 3700 w 5480"/>
              <a:gd name="T23" fmla="*/ 1606 h 2714"/>
              <a:gd name="T24" fmla="*/ 3876 w 5480"/>
              <a:gd name="T25" fmla="*/ 1477 h 2714"/>
              <a:gd name="T26" fmla="*/ 3968 w 5480"/>
              <a:gd name="T27" fmla="*/ 1075 h 2714"/>
              <a:gd name="T28" fmla="*/ 4660 w 5480"/>
              <a:gd name="T29" fmla="*/ 784 h 2714"/>
              <a:gd name="T30" fmla="*/ 4558 w 5480"/>
              <a:gd name="T31" fmla="*/ 1216 h 2714"/>
              <a:gd name="T32" fmla="*/ 4931 w 5480"/>
              <a:gd name="T33" fmla="*/ 868 h 2714"/>
              <a:gd name="T34" fmla="*/ 5408 w 5480"/>
              <a:gd name="T35" fmla="*/ 674 h 2714"/>
              <a:gd name="T36" fmla="*/ 4922 w 5480"/>
              <a:gd name="T37" fmla="*/ 477 h 2714"/>
              <a:gd name="T38" fmla="*/ 4358 w 5480"/>
              <a:gd name="T39" fmla="*/ 306 h 2714"/>
              <a:gd name="T40" fmla="*/ 3810 w 5480"/>
              <a:gd name="T41" fmla="*/ 262 h 2714"/>
              <a:gd name="T42" fmla="*/ 3173 w 5480"/>
              <a:gd name="T43" fmla="*/ 257 h 2714"/>
              <a:gd name="T44" fmla="*/ 3198 w 5480"/>
              <a:gd name="T45" fmla="*/ 45 h 2714"/>
              <a:gd name="T46" fmla="*/ 2635 w 5480"/>
              <a:gd name="T47" fmla="*/ 218 h 2714"/>
              <a:gd name="T48" fmla="*/ 2408 w 5480"/>
              <a:gd name="T49" fmla="*/ 371 h 2714"/>
              <a:gd name="T50" fmla="*/ 2260 w 5480"/>
              <a:gd name="T51" fmla="*/ 527 h 2714"/>
              <a:gd name="T52" fmla="*/ 2130 w 5480"/>
              <a:gd name="T53" fmla="*/ 502 h 2714"/>
              <a:gd name="T54" fmla="*/ 1732 w 5480"/>
              <a:gd name="T55" fmla="*/ 467 h 2714"/>
              <a:gd name="T56" fmla="*/ 1349 w 5480"/>
              <a:gd name="T57" fmla="*/ 626 h 2714"/>
              <a:gd name="T58" fmla="*/ 1211 w 5480"/>
              <a:gd name="T59" fmla="*/ 614 h 2714"/>
              <a:gd name="T60" fmla="*/ 1128 w 5480"/>
              <a:gd name="T61" fmla="*/ 420 h 2714"/>
              <a:gd name="T62" fmla="*/ 891 w 5480"/>
              <a:gd name="T63" fmla="*/ 418 h 2714"/>
              <a:gd name="T64" fmla="*/ 683 w 5480"/>
              <a:gd name="T65" fmla="*/ 509 h 2714"/>
              <a:gd name="T66" fmla="*/ 395 w 5480"/>
              <a:gd name="T67" fmla="*/ 824 h 2714"/>
              <a:gd name="T68" fmla="*/ 608 w 5480"/>
              <a:gd name="T69" fmla="*/ 1003 h 2714"/>
              <a:gd name="T70" fmla="*/ 769 w 5480"/>
              <a:gd name="T71" fmla="*/ 868 h 2714"/>
              <a:gd name="T72" fmla="*/ 913 w 5480"/>
              <a:gd name="T73" fmla="*/ 609 h 2714"/>
              <a:gd name="T74" fmla="*/ 1014 w 5480"/>
              <a:gd name="T75" fmla="*/ 840 h 2714"/>
              <a:gd name="T76" fmla="*/ 831 w 5480"/>
              <a:gd name="T77" fmla="*/ 993 h 2714"/>
              <a:gd name="T78" fmla="*/ 599 w 5480"/>
              <a:gd name="T79" fmla="*/ 1084 h 2714"/>
              <a:gd name="T80" fmla="*/ 482 w 5480"/>
              <a:gd name="T81" fmla="*/ 988 h 2714"/>
              <a:gd name="T82" fmla="*/ 390 w 5480"/>
              <a:gd name="T83" fmla="*/ 1185 h 2714"/>
              <a:gd name="T84" fmla="*/ 130 w 5480"/>
              <a:gd name="T85" fmla="*/ 1301 h 2714"/>
              <a:gd name="T86" fmla="*/ 210 w 5480"/>
              <a:gd name="T87" fmla="*/ 1478 h 2714"/>
              <a:gd name="T88" fmla="*/ 57 w 5480"/>
              <a:gd name="T89" fmla="*/ 1682 h 2714"/>
              <a:gd name="T90" fmla="*/ 342 w 5480"/>
              <a:gd name="T91" fmla="*/ 1532 h 2714"/>
              <a:gd name="T92" fmla="*/ 497 w 5480"/>
              <a:gd name="T93" fmla="*/ 1442 h 2714"/>
              <a:gd name="T94" fmla="*/ 724 w 5480"/>
              <a:gd name="T95" fmla="*/ 1619 h 2714"/>
              <a:gd name="T96" fmla="*/ 591 w 5480"/>
              <a:gd name="T97" fmla="*/ 1409 h 2714"/>
              <a:gd name="T98" fmla="*/ 810 w 5480"/>
              <a:gd name="T99" fmla="*/ 1601 h 2714"/>
              <a:gd name="T100" fmla="*/ 888 w 5480"/>
              <a:gd name="T101" fmla="*/ 1702 h 2714"/>
              <a:gd name="T102" fmla="*/ 1014 w 5480"/>
              <a:gd name="T103" fmla="*/ 1558 h 2714"/>
              <a:gd name="T104" fmla="*/ 1132 w 5480"/>
              <a:gd name="T105" fmla="*/ 1361 h 2714"/>
              <a:gd name="T106" fmla="*/ 1260 w 5480"/>
              <a:gd name="T107" fmla="*/ 1408 h 2714"/>
              <a:gd name="T108" fmla="*/ 1294 w 5480"/>
              <a:gd name="T109" fmla="*/ 1365 h 2714"/>
              <a:gd name="T110" fmla="*/ 1220 w 5480"/>
              <a:gd name="T111" fmla="*/ 1520 h 2714"/>
              <a:gd name="T112" fmla="*/ 1001 w 5480"/>
              <a:gd name="T113" fmla="*/ 1645 h 2714"/>
              <a:gd name="T114" fmla="*/ 1247 w 5480"/>
              <a:gd name="T115" fmla="*/ 1694 h 271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480"/>
              <a:gd name="T175" fmla="*/ 0 h 2714"/>
              <a:gd name="T176" fmla="*/ 5480 w 5480"/>
              <a:gd name="T177" fmla="*/ 2714 h 271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480" h="2714">
                <a:moveTo>
                  <a:pt x="1141" y="1915"/>
                </a:moveTo>
                <a:lnTo>
                  <a:pt x="1216" y="1922"/>
                </a:lnTo>
                <a:lnTo>
                  <a:pt x="1307" y="2086"/>
                </a:lnTo>
                <a:lnTo>
                  <a:pt x="1379" y="2211"/>
                </a:lnTo>
                <a:lnTo>
                  <a:pt x="1428" y="2300"/>
                </a:lnTo>
                <a:lnTo>
                  <a:pt x="1448" y="2406"/>
                </a:lnTo>
                <a:lnTo>
                  <a:pt x="1589" y="2370"/>
                </a:lnTo>
                <a:lnTo>
                  <a:pt x="1764" y="2283"/>
                </a:lnTo>
                <a:lnTo>
                  <a:pt x="1840" y="2227"/>
                </a:lnTo>
                <a:lnTo>
                  <a:pt x="1896" y="2125"/>
                </a:lnTo>
                <a:lnTo>
                  <a:pt x="1792" y="2020"/>
                </a:lnTo>
                <a:lnTo>
                  <a:pt x="1734" y="2076"/>
                </a:lnTo>
                <a:lnTo>
                  <a:pt x="1690" y="2074"/>
                </a:lnTo>
                <a:lnTo>
                  <a:pt x="1649" y="2059"/>
                </a:lnTo>
                <a:lnTo>
                  <a:pt x="1582" y="1947"/>
                </a:lnTo>
                <a:lnTo>
                  <a:pt x="1573" y="1904"/>
                </a:lnTo>
                <a:lnTo>
                  <a:pt x="1628" y="1899"/>
                </a:lnTo>
                <a:lnTo>
                  <a:pt x="1666" y="1966"/>
                </a:lnTo>
                <a:lnTo>
                  <a:pt x="1830" y="2030"/>
                </a:lnTo>
                <a:lnTo>
                  <a:pt x="2078" y="2039"/>
                </a:lnTo>
                <a:lnTo>
                  <a:pt x="2185" y="2176"/>
                </a:lnTo>
                <a:lnTo>
                  <a:pt x="2226" y="2166"/>
                </a:lnTo>
                <a:lnTo>
                  <a:pt x="2291" y="2323"/>
                </a:lnTo>
                <a:lnTo>
                  <a:pt x="2316" y="2415"/>
                </a:lnTo>
                <a:lnTo>
                  <a:pt x="2379" y="2530"/>
                </a:lnTo>
                <a:lnTo>
                  <a:pt x="2444" y="2474"/>
                </a:lnTo>
                <a:lnTo>
                  <a:pt x="2458" y="2320"/>
                </a:lnTo>
                <a:lnTo>
                  <a:pt x="2672" y="2137"/>
                </a:lnTo>
                <a:lnTo>
                  <a:pt x="2732" y="2146"/>
                </a:lnTo>
                <a:lnTo>
                  <a:pt x="2769" y="2119"/>
                </a:lnTo>
                <a:lnTo>
                  <a:pt x="2846" y="2245"/>
                </a:lnTo>
                <a:lnTo>
                  <a:pt x="2844" y="2310"/>
                </a:lnTo>
                <a:lnTo>
                  <a:pt x="2913" y="2271"/>
                </a:lnTo>
                <a:lnTo>
                  <a:pt x="2954" y="2528"/>
                </a:lnTo>
                <a:lnTo>
                  <a:pt x="3011" y="2575"/>
                </a:lnTo>
                <a:lnTo>
                  <a:pt x="3041" y="2677"/>
                </a:lnTo>
                <a:lnTo>
                  <a:pt x="3108" y="2714"/>
                </a:lnTo>
                <a:lnTo>
                  <a:pt x="3110" y="2714"/>
                </a:lnTo>
                <a:lnTo>
                  <a:pt x="3097" y="2617"/>
                </a:lnTo>
                <a:lnTo>
                  <a:pt x="3018" y="2553"/>
                </a:lnTo>
                <a:lnTo>
                  <a:pt x="2978" y="2474"/>
                </a:lnTo>
                <a:lnTo>
                  <a:pt x="3006" y="2377"/>
                </a:lnTo>
                <a:lnTo>
                  <a:pt x="3097" y="2461"/>
                </a:lnTo>
                <a:lnTo>
                  <a:pt x="3138" y="2517"/>
                </a:lnTo>
                <a:lnTo>
                  <a:pt x="3255" y="2434"/>
                </a:lnTo>
                <a:lnTo>
                  <a:pt x="3243" y="2329"/>
                </a:lnTo>
                <a:lnTo>
                  <a:pt x="3154" y="2233"/>
                </a:lnTo>
                <a:lnTo>
                  <a:pt x="3222" y="2152"/>
                </a:lnTo>
                <a:lnTo>
                  <a:pt x="3279" y="2191"/>
                </a:lnTo>
                <a:lnTo>
                  <a:pt x="3356" y="2142"/>
                </a:lnTo>
                <a:lnTo>
                  <a:pt x="3514" y="2060"/>
                </a:lnTo>
                <a:lnTo>
                  <a:pt x="3601" y="1852"/>
                </a:lnTo>
                <a:lnTo>
                  <a:pt x="3530" y="1755"/>
                </a:lnTo>
                <a:lnTo>
                  <a:pt x="3624" y="1678"/>
                </a:lnTo>
                <a:lnTo>
                  <a:pt x="3575" y="1663"/>
                </a:lnTo>
                <a:lnTo>
                  <a:pt x="3523" y="1682"/>
                </a:lnTo>
                <a:lnTo>
                  <a:pt x="3484" y="1645"/>
                </a:lnTo>
                <a:lnTo>
                  <a:pt x="3597" y="1558"/>
                </a:lnTo>
                <a:lnTo>
                  <a:pt x="3585" y="1634"/>
                </a:lnTo>
                <a:lnTo>
                  <a:pt x="3700" y="1606"/>
                </a:lnTo>
                <a:lnTo>
                  <a:pt x="3732" y="1663"/>
                </a:lnTo>
                <a:lnTo>
                  <a:pt x="3721" y="1772"/>
                </a:lnTo>
                <a:lnTo>
                  <a:pt x="3815" y="1717"/>
                </a:lnTo>
                <a:lnTo>
                  <a:pt x="3757" y="1598"/>
                </a:lnTo>
                <a:lnTo>
                  <a:pt x="3876" y="1477"/>
                </a:lnTo>
                <a:lnTo>
                  <a:pt x="3918" y="1505"/>
                </a:lnTo>
                <a:lnTo>
                  <a:pt x="4107" y="1304"/>
                </a:lnTo>
                <a:lnTo>
                  <a:pt x="4140" y="1169"/>
                </a:lnTo>
                <a:lnTo>
                  <a:pt x="4093" y="1093"/>
                </a:lnTo>
                <a:lnTo>
                  <a:pt x="3968" y="1075"/>
                </a:lnTo>
                <a:lnTo>
                  <a:pt x="4173" y="898"/>
                </a:lnTo>
                <a:lnTo>
                  <a:pt x="4338" y="896"/>
                </a:lnTo>
                <a:lnTo>
                  <a:pt x="4507" y="899"/>
                </a:lnTo>
                <a:lnTo>
                  <a:pt x="4573" y="796"/>
                </a:lnTo>
                <a:lnTo>
                  <a:pt x="4660" y="784"/>
                </a:lnTo>
                <a:lnTo>
                  <a:pt x="4652" y="843"/>
                </a:lnTo>
                <a:lnTo>
                  <a:pt x="4763" y="772"/>
                </a:lnTo>
                <a:lnTo>
                  <a:pt x="4558" y="953"/>
                </a:lnTo>
                <a:lnTo>
                  <a:pt x="4535" y="998"/>
                </a:lnTo>
                <a:lnTo>
                  <a:pt x="4558" y="1216"/>
                </a:lnTo>
                <a:lnTo>
                  <a:pt x="4706" y="1076"/>
                </a:lnTo>
                <a:lnTo>
                  <a:pt x="4701" y="943"/>
                </a:lnTo>
                <a:lnTo>
                  <a:pt x="4745" y="871"/>
                </a:lnTo>
                <a:lnTo>
                  <a:pt x="4872" y="840"/>
                </a:lnTo>
                <a:lnTo>
                  <a:pt x="4931" y="868"/>
                </a:lnTo>
                <a:lnTo>
                  <a:pt x="5119" y="759"/>
                </a:lnTo>
                <a:lnTo>
                  <a:pt x="5179" y="735"/>
                </a:lnTo>
                <a:lnTo>
                  <a:pt x="5157" y="670"/>
                </a:lnTo>
                <a:lnTo>
                  <a:pt x="5238" y="627"/>
                </a:lnTo>
                <a:lnTo>
                  <a:pt x="5408" y="674"/>
                </a:lnTo>
                <a:lnTo>
                  <a:pt x="5480" y="598"/>
                </a:lnTo>
                <a:lnTo>
                  <a:pt x="5325" y="527"/>
                </a:lnTo>
                <a:lnTo>
                  <a:pt x="5149" y="444"/>
                </a:lnTo>
                <a:lnTo>
                  <a:pt x="4940" y="412"/>
                </a:lnTo>
                <a:lnTo>
                  <a:pt x="4922" y="477"/>
                </a:lnTo>
                <a:lnTo>
                  <a:pt x="4836" y="443"/>
                </a:lnTo>
                <a:lnTo>
                  <a:pt x="4688" y="448"/>
                </a:lnTo>
                <a:lnTo>
                  <a:pt x="4617" y="371"/>
                </a:lnTo>
                <a:lnTo>
                  <a:pt x="4445" y="376"/>
                </a:lnTo>
                <a:lnTo>
                  <a:pt x="4358" y="306"/>
                </a:lnTo>
                <a:lnTo>
                  <a:pt x="4128" y="272"/>
                </a:lnTo>
                <a:lnTo>
                  <a:pt x="4044" y="357"/>
                </a:lnTo>
                <a:lnTo>
                  <a:pt x="3899" y="316"/>
                </a:lnTo>
                <a:lnTo>
                  <a:pt x="3860" y="382"/>
                </a:lnTo>
                <a:lnTo>
                  <a:pt x="3810" y="262"/>
                </a:lnTo>
                <a:lnTo>
                  <a:pt x="3643" y="222"/>
                </a:lnTo>
                <a:lnTo>
                  <a:pt x="3638" y="262"/>
                </a:lnTo>
                <a:lnTo>
                  <a:pt x="3435" y="226"/>
                </a:lnTo>
                <a:lnTo>
                  <a:pt x="3297" y="228"/>
                </a:lnTo>
                <a:lnTo>
                  <a:pt x="3173" y="257"/>
                </a:lnTo>
                <a:lnTo>
                  <a:pt x="3359" y="153"/>
                </a:lnTo>
                <a:lnTo>
                  <a:pt x="3377" y="107"/>
                </a:lnTo>
                <a:lnTo>
                  <a:pt x="3305" y="58"/>
                </a:lnTo>
                <a:lnTo>
                  <a:pt x="3167" y="76"/>
                </a:lnTo>
                <a:lnTo>
                  <a:pt x="3198" y="45"/>
                </a:lnTo>
                <a:lnTo>
                  <a:pt x="3112" y="0"/>
                </a:lnTo>
                <a:lnTo>
                  <a:pt x="2963" y="87"/>
                </a:lnTo>
                <a:lnTo>
                  <a:pt x="2820" y="107"/>
                </a:lnTo>
                <a:lnTo>
                  <a:pt x="2661" y="154"/>
                </a:lnTo>
                <a:lnTo>
                  <a:pt x="2635" y="218"/>
                </a:lnTo>
                <a:lnTo>
                  <a:pt x="2465" y="233"/>
                </a:lnTo>
                <a:lnTo>
                  <a:pt x="2478" y="296"/>
                </a:lnTo>
                <a:lnTo>
                  <a:pt x="2545" y="333"/>
                </a:lnTo>
                <a:lnTo>
                  <a:pt x="2408" y="300"/>
                </a:lnTo>
                <a:lnTo>
                  <a:pt x="2408" y="371"/>
                </a:lnTo>
                <a:lnTo>
                  <a:pt x="2335" y="352"/>
                </a:lnTo>
                <a:lnTo>
                  <a:pt x="2314" y="303"/>
                </a:lnTo>
                <a:lnTo>
                  <a:pt x="2259" y="338"/>
                </a:lnTo>
                <a:lnTo>
                  <a:pt x="2293" y="382"/>
                </a:lnTo>
                <a:lnTo>
                  <a:pt x="2260" y="527"/>
                </a:lnTo>
                <a:lnTo>
                  <a:pt x="2220" y="267"/>
                </a:lnTo>
                <a:lnTo>
                  <a:pt x="2156" y="267"/>
                </a:lnTo>
                <a:lnTo>
                  <a:pt x="2090" y="435"/>
                </a:lnTo>
                <a:lnTo>
                  <a:pt x="2152" y="472"/>
                </a:lnTo>
                <a:lnTo>
                  <a:pt x="2130" y="502"/>
                </a:lnTo>
                <a:lnTo>
                  <a:pt x="2017" y="440"/>
                </a:lnTo>
                <a:lnTo>
                  <a:pt x="1926" y="423"/>
                </a:lnTo>
                <a:lnTo>
                  <a:pt x="1926" y="467"/>
                </a:lnTo>
                <a:lnTo>
                  <a:pt x="1755" y="504"/>
                </a:lnTo>
                <a:lnTo>
                  <a:pt x="1732" y="467"/>
                </a:lnTo>
                <a:lnTo>
                  <a:pt x="1573" y="536"/>
                </a:lnTo>
                <a:lnTo>
                  <a:pt x="1467" y="498"/>
                </a:lnTo>
                <a:lnTo>
                  <a:pt x="1467" y="614"/>
                </a:lnTo>
                <a:lnTo>
                  <a:pt x="1419" y="580"/>
                </a:lnTo>
                <a:lnTo>
                  <a:pt x="1349" y="626"/>
                </a:lnTo>
                <a:lnTo>
                  <a:pt x="1379" y="672"/>
                </a:lnTo>
                <a:lnTo>
                  <a:pt x="1261" y="663"/>
                </a:lnTo>
                <a:lnTo>
                  <a:pt x="1288" y="708"/>
                </a:lnTo>
                <a:lnTo>
                  <a:pt x="1206" y="672"/>
                </a:lnTo>
                <a:lnTo>
                  <a:pt x="1211" y="614"/>
                </a:lnTo>
                <a:lnTo>
                  <a:pt x="1132" y="557"/>
                </a:lnTo>
                <a:lnTo>
                  <a:pt x="1321" y="602"/>
                </a:lnTo>
                <a:lnTo>
                  <a:pt x="1380" y="531"/>
                </a:lnTo>
                <a:lnTo>
                  <a:pt x="1239" y="455"/>
                </a:lnTo>
                <a:lnTo>
                  <a:pt x="1128" y="420"/>
                </a:lnTo>
                <a:lnTo>
                  <a:pt x="1041" y="410"/>
                </a:lnTo>
                <a:lnTo>
                  <a:pt x="1105" y="396"/>
                </a:lnTo>
                <a:lnTo>
                  <a:pt x="1013" y="362"/>
                </a:lnTo>
                <a:lnTo>
                  <a:pt x="939" y="368"/>
                </a:lnTo>
                <a:lnTo>
                  <a:pt x="891" y="418"/>
                </a:lnTo>
                <a:lnTo>
                  <a:pt x="847" y="401"/>
                </a:lnTo>
                <a:lnTo>
                  <a:pt x="789" y="454"/>
                </a:lnTo>
                <a:lnTo>
                  <a:pt x="756" y="443"/>
                </a:lnTo>
                <a:lnTo>
                  <a:pt x="739" y="478"/>
                </a:lnTo>
                <a:lnTo>
                  <a:pt x="683" y="509"/>
                </a:lnTo>
                <a:lnTo>
                  <a:pt x="593" y="642"/>
                </a:lnTo>
                <a:lnTo>
                  <a:pt x="522" y="701"/>
                </a:lnTo>
                <a:lnTo>
                  <a:pt x="396" y="774"/>
                </a:lnTo>
                <a:lnTo>
                  <a:pt x="462" y="802"/>
                </a:lnTo>
                <a:lnTo>
                  <a:pt x="395" y="824"/>
                </a:lnTo>
                <a:lnTo>
                  <a:pt x="408" y="927"/>
                </a:lnTo>
                <a:lnTo>
                  <a:pt x="478" y="938"/>
                </a:lnTo>
                <a:lnTo>
                  <a:pt x="544" y="871"/>
                </a:lnTo>
                <a:lnTo>
                  <a:pt x="578" y="970"/>
                </a:lnTo>
                <a:lnTo>
                  <a:pt x="608" y="1003"/>
                </a:lnTo>
                <a:lnTo>
                  <a:pt x="605" y="1047"/>
                </a:lnTo>
                <a:lnTo>
                  <a:pt x="689" y="1019"/>
                </a:lnTo>
                <a:lnTo>
                  <a:pt x="715" y="928"/>
                </a:lnTo>
                <a:lnTo>
                  <a:pt x="698" y="920"/>
                </a:lnTo>
                <a:lnTo>
                  <a:pt x="769" y="868"/>
                </a:lnTo>
                <a:lnTo>
                  <a:pt x="728" y="840"/>
                </a:lnTo>
                <a:lnTo>
                  <a:pt x="728" y="759"/>
                </a:lnTo>
                <a:lnTo>
                  <a:pt x="847" y="675"/>
                </a:lnTo>
                <a:lnTo>
                  <a:pt x="853" y="620"/>
                </a:lnTo>
                <a:lnTo>
                  <a:pt x="913" y="609"/>
                </a:lnTo>
                <a:lnTo>
                  <a:pt x="955" y="653"/>
                </a:lnTo>
                <a:lnTo>
                  <a:pt x="831" y="748"/>
                </a:lnTo>
                <a:lnTo>
                  <a:pt x="837" y="839"/>
                </a:lnTo>
                <a:lnTo>
                  <a:pt x="883" y="871"/>
                </a:lnTo>
                <a:lnTo>
                  <a:pt x="1014" y="840"/>
                </a:lnTo>
                <a:lnTo>
                  <a:pt x="1084" y="867"/>
                </a:lnTo>
                <a:lnTo>
                  <a:pt x="898" y="893"/>
                </a:lnTo>
                <a:lnTo>
                  <a:pt x="914" y="988"/>
                </a:lnTo>
                <a:lnTo>
                  <a:pt x="872" y="955"/>
                </a:lnTo>
                <a:lnTo>
                  <a:pt x="831" y="993"/>
                </a:lnTo>
                <a:lnTo>
                  <a:pt x="830" y="1048"/>
                </a:lnTo>
                <a:lnTo>
                  <a:pt x="792" y="1084"/>
                </a:lnTo>
                <a:lnTo>
                  <a:pt x="728" y="1073"/>
                </a:lnTo>
                <a:lnTo>
                  <a:pt x="639" y="1112"/>
                </a:lnTo>
                <a:lnTo>
                  <a:pt x="599" y="1084"/>
                </a:lnTo>
                <a:lnTo>
                  <a:pt x="555" y="1087"/>
                </a:lnTo>
                <a:lnTo>
                  <a:pt x="514" y="1069"/>
                </a:lnTo>
                <a:lnTo>
                  <a:pt x="550" y="1015"/>
                </a:lnTo>
                <a:lnTo>
                  <a:pt x="539" y="958"/>
                </a:lnTo>
                <a:lnTo>
                  <a:pt x="482" y="988"/>
                </a:lnTo>
                <a:lnTo>
                  <a:pt x="478" y="1042"/>
                </a:lnTo>
                <a:lnTo>
                  <a:pt x="491" y="1125"/>
                </a:lnTo>
                <a:lnTo>
                  <a:pt x="468" y="1114"/>
                </a:lnTo>
                <a:lnTo>
                  <a:pt x="403" y="1130"/>
                </a:lnTo>
                <a:lnTo>
                  <a:pt x="390" y="1185"/>
                </a:lnTo>
                <a:lnTo>
                  <a:pt x="304" y="1216"/>
                </a:lnTo>
                <a:lnTo>
                  <a:pt x="271" y="1268"/>
                </a:lnTo>
                <a:lnTo>
                  <a:pt x="206" y="1258"/>
                </a:lnTo>
                <a:lnTo>
                  <a:pt x="216" y="1297"/>
                </a:lnTo>
                <a:lnTo>
                  <a:pt x="130" y="1301"/>
                </a:lnTo>
                <a:lnTo>
                  <a:pt x="138" y="1327"/>
                </a:lnTo>
                <a:lnTo>
                  <a:pt x="210" y="1346"/>
                </a:lnTo>
                <a:lnTo>
                  <a:pt x="202" y="1361"/>
                </a:lnTo>
                <a:lnTo>
                  <a:pt x="239" y="1417"/>
                </a:lnTo>
                <a:lnTo>
                  <a:pt x="210" y="1478"/>
                </a:lnTo>
                <a:lnTo>
                  <a:pt x="35" y="1471"/>
                </a:lnTo>
                <a:lnTo>
                  <a:pt x="5" y="1489"/>
                </a:lnTo>
                <a:lnTo>
                  <a:pt x="0" y="1630"/>
                </a:lnTo>
                <a:lnTo>
                  <a:pt x="18" y="1685"/>
                </a:lnTo>
                <a:lnTo>
                  <a:pt x="57" y="1682"/>
                </a:lnTo>
                <a:lnTo>
                  <a:pt x="204" y="1694"/>
                </a:lnTo>
                <a:lnTo>
                  <a:pt x="260" y="1634"/>
                </a:lnTo>
                <a:lnTo>
                  <a:pt x="250" y="1610"/>
                </a:lnTo>
                <a:lnTo>
                  <a:pt x="280" y="1564"/>
                </a:lnTo>
                <a:lnTo>
                  <a:pt x="342" y="1532"/>
                </a:lnTo>
                <a:lnTo>
                  <a:pt x="342" y="1485"/>
                </a:lnTo>
                <a:lnTo>
                  <a:pt x="365" y="1475"/>
                </a:lnTo>
                <a:lnTo>
                  <a:pt x="425" y="1489"/>
                </a:lnTo>
                <a:lnTo>
                  <a:pt x="462" y="1466"/>
                </a:lnTo>
                <a:lnTo>
                  <a:pt x="497" y="1442"/>
                </a:lnTo>
                <a:lnTo>
                  <a:pt x="533" y="1459"/>
                </a:lnTo>
                <a:lnTo>
                  <a:pt x="561" y="1513"/>
                </a:lnTo>
                <a:lnTo>
                  <a:pt x="683" y="1586"/>
                </a:lnTo>
                <a:lnTo>
                  <a:pt x="698" y="1655"/>
                </a:lnTo>
                <a:lnTo>
                  <a:pt x="724" y="1619"/>
                </a:lnTo>
                <a:lnTo>
                  <a:pt x="715" y="1580"/>
                </a:lnTo>
                <a:lnTo>
                  <a:pt x="762" y="1586"/>
                </a:lnTo>
                <a:lnTo>
                  <a:pt x="659" y="1520"/>
                </a:lnTo>
                <a:lnTo>
                  <a:pt x="595" y="1453"/>
                </a:lnTo>
                <a:lnTo>
                  <a:pt x="591" y="1409"/>
                </a:lnTo>
                <a:lnTo>
                  <a:pt x="652" y="1413"/>
                </a:lnTo>
                <a:lnTo>
                  <a:pt x="695" y="1475"/>
                </a:lnTo>
                <a:lnTo>
                  <a:pt x="787" y="1529"/>
                </a:lnTo>
                <a:lnTo>
                  <a:pt x="787" y="1576"/>
                </a:lnTo>
                <a:lnTo>
                  <a:pt x="810" y="1601"/>
                </a:lnTo>
                <a:lnTo>
                  <a:pt x="835" y="1646"/>
                </a:lnTo>
                <a:lnTo>
                  <a:pt x="890" y="1652"/>
                </a:lnTo>
                <a:lnTo>
                  <a:pt x="832" y="1661"/>
                </a:lnTo>
                <a:lnTo>
                  <a:pt x="849" y="1694"/>
                </a:lnTo>
                <a:lnTo>
                  <a:pt x="888" y="1702"/>
                </a:lnTo>
                <a:lnTo>
                  <a:pt x="913" y="1651"/>
                </a:lnTo>
                <a:lnTo>
                  <a:pt x="874" y="1625"/>
                </a:lnTo>
                <a:lnTo>
                  <a:pt x="892" y="1615"/>
                </a:lnTo>
                <a:lnTo>
                  <a:pt x="879" y="1570"/>
                </a:lnTo>
                <a:lnTo>
                  <a:pt x="1014" y="1558"/>
                </a:lnTo>
                <a:lnTo>
                  <a:pt x="1009" y="1510"/>
                </a:lnTo>
                <a:lnTo>
                  <a:pt x="1041" y="1466"/>
                </a:lnTo>
                <a:lnTo>
                  <a:pt x="1068" y="1411"/>
                </a:lnTo>
                <a:lnTo>
                  <a:pt x="1082" y="1377"/>
                </a:lnTo>
                <a:lnTo>
                  <a:pt x="1132" y="1361"/>
                </a:lnTo>
                <a:lnTo>
                  <a:pt x="1128" y="1383"/>
                </a:lnTo>
                <a:lnTo>
                  <a:pt x="1178" y="1387"/>
                </a:lnTo>
                <a:lnTo>
                  <a:pt x="1150" y="1409"/>
                </a:lnTo>
                <a:lnTo>
                  <a:pt x="1188" y="1442"/>
                </a:lnTo>
                <a:lnTo>
                  <a:pt x="1260" y="1408"/>
                </a:lnTo>
                <a:lnTo>
                  <a:pt x="1219" y="1413"/>
                </a:lnTo>
                <a:lnTo>
                  <a:pt x="1216" y="1394"/>
                </a:lnTo>
                <a:lnTo>
                  <a:pt x="1220" y="1376"/>
                </a:lnTo>
                <a:lnTo>
                  <a:pt x="1331" y="1345"/>
                </a:lnTo>
                <a:lnTo>
                  <a:pt x="1294" y="1365"/>
                </a:lnTo>
                <a:lnTo>
                  <a:pt x="1260" y="1417"/>
                </a:lnTo>
                <a:lnTo>
                  <a:pt x="1390" y="1493"/>
                </a:lnTo>
                <a:lnTo>
                  <a:pt x="1394" y="1538"/>
                </a:lnTo>
                <a:lnTo>
                  <a:pt x="1302" y="1558"/>
                </a:lnTo>
                <a:lnTo>
                  <a:pt x="1220" y="1520"/>
                </a:lnTo>
                <a:lnTo>
                  <a:pt x="1111" y="1555"/>
                </a:lnTo>
                <a:lnTo>
                  <a:pt x="1058" y="1547"/>
                </a:lnTo>
                <a:lnTo>
                  <a:pt x="1076" y="1565"/>
                </a:lnTo>
                <a:lnTo>
                  <a:pt x="975" y="1591"/>
                </a:lnTo>
                <a:lnTo>
                  <a:pt x="1001" y="1645"/>
                </a:lnTo>
                <a:lnTo>
                  <a:pt x="1008" y="1697"/>
                </a:lnTo>
                <a:lnTo>
                  <a:pt x="1076" y="1712"/>
                </a:lnTo>
                <a:lnTo>
                  <a:pt x="1105" y="1694"/>
                </a:lnTo>
                <a:lnTo>
                  <a:pt x="1159" y="1717"/>
                </a:lnTo>
                <a:lnTo>
                  <a:pt x="1247" y="1694"/>
                </a:lnTo>
                <a:lnTo>
                  <a:pt x="1242" y="1760"/>
                </a:lnTo>
                <a:lnTo>
                  <a:pt x="1188" y="1865"/>
                </a:lnTo>
                <a:lnTo>
                  <a:pt x="1097" y="1855"/>
                </a:lnTo>
                <a:lnTo>
                  <a:pt x="1141" y="1915"/>
                </a:lnTo>
                <a:close/>
              </a:path>
            </a:pathLst>
          </a:custGeom>
          <a:gradFill rotWithShape="1">
            <a:gsLst>
              <a:gs pos="0">
                <a:srgbClr val="71C8D9"/>
              </a:gs>
              <a:gs pos="50000">
                <a:srgbClr val="FFFFFF"/>
              </a:gs>
              <a:gs pos="100000">
                <a:srgbClr val="71C8D9"/>
              </a:gs>
            </a:gsLst>
            <a:lin ang="0" scaled="1"/>
          </a:gradFill>
          <a:ln w="9525" cap="flat" cmpd="sng">
            <a:solidFill>
              <a:schemeClr val="hlink">
                <a:alpha val="50000"/>
              </a:schemeClr>
            </a:solidFill>
            <a:prstDash val="solid"/>
            <a:round/>
            <a:headEnd type="none" w="med" len="med"/>
            <a:tailEnd type="none" w="med" len="med"/>
          </a:ln>
          <a:effectLst>
            <a:outerShdw blurRad="63500" dist="17961" dir="2700000" algn="ctr" rotWithShape="0">
              <a:schemeClr val="tx1"/>
            </a:outerShdw>
          </a:effectLst>
        </p:spPr>
        <p:txBody>
          <a:bodyPr lIns="121893" tIns="60946" rIns="121893" bIns="60946"/>
          <a:lstStyle/>
          <a:p>
            <a:pPr>
              <a:defRPr/>
            </a:pPr>
            <a:endParaRPr lang="en-US">
              <a:solidFill>
                <a:prstClr val="black"/>
              </a:solidFill>
              <a:latin typeface="Calibri"/>
              <a:cs typeface="Arial" charset="0"/>
            </a:endParaRPr>
          </a:p>
        </p:txBody>
      </p:sp>
      <p:sp>
        <p:nvSpPr>
          <p:cNvPr id="1170452" name="Freeform 20"/>
          <p:cNvSpPr>
            <a:spLocks noChangeAspect="1"/>
          </p:cNvSpPr>
          <p:nvPr/>
        </p:nvSpPr>
        <p:spPr bwMode="auto">
          <a:xfrm>
            <a:off x="6150278" y="2892425"/>
            <a:ext cx="57151" cy="84139"/>
          </a:xfrm>
          <a:custGeom>
            <a:avLst/>
            <a:gdLst>
              <a:gd name="T0" fmla="*/ 0 w 42"/>
              <a:gd name="T1" fmla="*/ 11 h 75"/>
              <a:gd name="T2" fmla="*/ 8 w 42"/>
              <a:gd name="T3" fmla="*/ 67 h 75"/>
              <a:gd name="T4" fmla="*/ 24 w 42"/>
              <a:gd name="T5" fmla="*/ 75 h 75"/>
              <a:gd name="T6" fmla="*/ 42 w 42"/>
              <a:gd name="T7" fmla="*/ 29 h 75"/>
              <a:gd name="T8" fmla="*/ 25 w 42"/>
              <a:gd name="T9" fmla="*/ 0 h 75"/>
              <a:gd name="T10" fmla="*/ 0 w 42"/>
              <a:gd name="T11" fmla="*/ 11 h 75"/>
              <a:gd name="T12" fmla="*/ 0 60000 65536"/>
              <a:gd name="T13" fmla="*/ 0 60000 65536"/>
              <a:gd name="T14" fmla="*/ 0 60000 65536"/>
              <a:gd name="T15" fmla="*/ 0 60000 65536"/>
              <a:gd name="T16" fmla="*/ 0 60000 65536"/>
              <a:gd name="T17" fmla="*/ 0 60000 65536"/>
              <a:gd name="T18" fmla="*/ 0 w 42"/>
              <a:gd name="T19" fmla="*/ 0 h 75"/>
              <a:gd name="T20" fmla="*/ 42 w 42"/>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42" h="75">
                <a:moveTo>
                  <a:pt x="0" y="11"/>
                </a:moveTo>
                <a:lnTo>
                  <a:pt x="8" y="67"/>
                </a:lnTo>
                <a:lnTo>
                  <a:pt x="24" y="75"/>
                </a:lnTo>
                <a:lnTo>
                  <a:pt x="42" y="29"/>
                </a:lnTo>
                <a:lnTo>
                  <a:pt x="25" y="0"/>
                </a:lnTo>
                <a:lnTo>
                  <a:pt x="0" y="11"/>
                </a:lnTo>
                <a:close/>
              </a:path>
            </a:pathLst>
          </a:custGeom>
          <a:solidFill>
            <a:srgbClr val="9CD8E4"/>
          </a:solidFill>
          <a:ln w="9525" cap="flat" cmpd="sng">
            <a:solidFill>
              <a:schemeClr val="hlink">
                <a:alpha val="50000"/>
              </a:schemeClr>
            </a:solidFill>
            <a:prstDash val="solid"/>
            <a:round/>
            <a:headEnd type="none" w="med" len="med"/>
            <a:tailEnd type="none" w="med" len="med"/>
          </a:ln>
          <a:effectLst>
            <a:outerShdw blurRad="63500" dist="17961" dir="2700000" algn="ctr" rotWithShape="0">
              <a:schemeClr val="tx1"/>
            </a:outerShdw>
          </a:effectLst>
        </p:spPr>
        <p:txBody>
          <a:bodyPr lIns="121893" tIns="60946" rIns="121893" bIns="60946"/>
          <a:lstStyle/>
          <a:p>
            <a:pPr>
              <a:defRPr/>
            </a:pPr>
            <a:endParaRPr lang="en-US">
              <a:solidFill>
                <a:prstClr val="black"/>
              </a:solidFill>
              <a:latin typeface="Calibri"/>
              <a:cs typeface="Arial" charset="0"/>
            </a:endParaRPr>
          </a:p>
        </p:txBody>
      </p:sp>
      <p:sp>
        <p:nvSpPr>
          <p:cNvPr id="1170453" name="Freeform 21"/>
          <p:cNvSpPr>
            <a:spLocks noChangeAspect="1"/>
          </p:cNvSpPr>
          <p:nvPr/>
        </p:nvSpPr>
        <p:spPr bwMode="auto">
          <a:xfrm>
            <a:off x="6302670" y="2998802"/>
            <a:ext cx="112184" cy="53975"/>
          </a:xfrm>
          <a:custGeom>
            <a:avLst/>
            <a:gdLst>
              <a:gd name="T0" fmla="*/ 0 w 83"/>
              <a:gd name="T1" fmla="*/ 12 h 51"/>
              <a:gd name="T2" fmla="*/ 72 w 83"/>
              <a:gd name="T3" fmla="*/ 51 h 51"/>
              <a:gd name="T4" fmla="*/ 83 w 83"/>
              <a:gd name="T5" fmla="*/ 0 h 51"/>
              <a:gd name="T6" fmla="*/ 0 w 83"/>
              <a:gd name="T7" fmla="*/ 12 h 51"/>
              <a:gd name="T8" fmla="*/ 0 60000 65536"/>
              <a:gd name="T9" fmla="*/ 0 60000 65536"/>
              <a:gd name="T10" fmla="*/ 0 60000 65536"/>
              <a:gd name="T11" fmla="*/ 0 60000 65536"/>
              <a:gd name="T12" fmla="*/ 0 w 83"/>
              <a:gd name="T13" fmla="*/ 0 h 51"/>
              <a:gd name="T14" fmla="*/ 83 w 83"/>
              <a:gd name="T15" fmla="*/ 51 h 51"/>
            </a:gdLst>
            <a:ahLst/>
            <a:cxnLst>
              <a:cxn ang="T8">
                <a:pos x="T0" y="T1"/>
              </a:cxn>
              <a:cxn ang="T9">
                <a:pos x="T2" y="T3"/>
              </a:cxn>
              <a:cxn ang="T10">
                <a:pos x="T4" y="T5"/>
              </a:cxn>
              <a:cxn ang="T11">
                <a:pos x="T6" y="T7"/>
              </a:cxn>
            </a:cxnLst>
            <a:rect l="T12" t="T13" r="T14" b="T15"/>
            <a:pathLst>
              <a:path w="83" h="51">
                <a:moveTo>
                  <a:pt x="0" y="12"/>
                </a:moveTo>
                <a:lnTo>
                  <a:pt x="72" y="51"/>
                </a:lnTo>
                <a:lnTo>
                  <a:pt x="83" y="0"/>
                </a:lnTo>
                <a:lnTo>
                  <a:pt x="0" y="12"/>
                </a:lnTo>
                <a:close/>
              </a:path>
            </a:pathLst>
          </a:custGeom>
          <a:solidFill>
            <a:srgbClr val="9CD8E4"/>
          </a:solidFill>
          <a:ln w="9525" cap="flat" cmpd="sng">
            <a:solidFill>
              <a:schemeClr val="hlink">
                <a:alpha val="50000"/>
              </a:schemeClr>
            </a:solidFill>
            <a:prstDash val="solid"/>
            <a:round/>
            <a:headEnd type="none" w="med" len="med"/>
            <a:tailEnd type="none" w="med" len="med"/>
          </a:ln>
          <a:effectLst>
            <a:outerShdw blurRad="63500" dist="17961" dir="2700000" algn="ctr" rotWithShape="0">
              <a:schemeClr val="tx1"/>
            </a:outerShdw>
          </a:effectLst>
        </p:spPr>
        <p:txBody>
          <a:bodyPr lIns="121893" tIns="60946" rIns="121893" bIns="60946"/>
          <a:lstStyle/>
          <a:p>
            <a:pPr>
              <a:defRPr/>
            </a:pPr>
            <a:endParaRPr lang="en-US">
              <a:solidFill>
                <a:prstClr val="black"/>
              </a:solidFill>
              <a:latin typeface="Calibri"/>
              <a:cs typeface="Arial" charset="0"/>
            </a:endParaRPr>
          </a:p>
        </p:txBody>
      </p:sp>
      <p:sp>
        <p:nvSpPr>
          <p:cNvPr id="1170454" name="Freeform 22"/>
          <p:cNvSpPr>
            <a:spLocks noChangeAspect="1"/>
          </p:cNvSpPr>
          <p:nvPr/>
        </p:nvSpPr>
        <p:spPr bwMode="auto">
          <a:xfrm>
            <a:off x="10832341" y="2678126"/>
            <a:ext cx="215900" cy="130175"/>
          </a:xfrm>
          <a:custGeom>
            <a:avLst/>
            <a:gdLst>
              <a:gd name="T0" fmla="*/ 0 w 163"/>
              <a:gd name="T1" fmla="*/ 101 h 120"/>
              <a:gd name="T2" fmla="*/ 20 w 163"/>
              <a:gd name="T3" fmla="*/ 101 h 120"/>
              <a:gd name="T4" fmla="*/ 94 w 163"/>
              <a:gd name="T5" fmla="*/ 120 h 120"/>
              <a:gd name="T6" fmla="*/ 163 w 163"/>
              <a:gd name="T7" fmla="*/ 71 h 120"/>
              <a:gd name="T8" fmla="*/ 153 w 163"/>
              <a:gd name="T9" fmla="*/ 40 h 120"/>
              <a:gd name="T10" fmla="*/ 59 w 163"/>
              <a:gd name="T11" fmla="*/ 0 h 120"/>
              <a:gd name="T12" fmla="*/ 0 w 163"/>
              <a:gd name="T13" fmla="*/ 101 h 120"/>
              <a:gd name="T14" fmla="*/ 0 60000 65536"/>
              <a:gd name="T15" fmla="*/ 0 60000 65536"/>
              <a:gd name="T16" fmla="*/ 0 60000 65536"/>
              <a:gd name="T17" fmla="*/ 0 60000 65536"/>
              <a:gd name="T18" fmla="*/ 0 60000 65536"/>
              <a:gd name="T19" fmla="*/ 0 60000 65536"/>
              <a:gd name="T20" fmla="*/ 0 60000 65536"/>
              <a:gd name="T21" fmla="*/ 0 w 163"/>
              <a:gd name="T22" fmla="*/ 0 h 120"/>
              <a:gd name="T23" fmla="*/ 163 w 163"/>
              <a:gd name="T24" fmla="*/ 120 h 1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20">
                <a:moveTo>
                  <a:pt x="0" y="101"/>
                </a:moveTo>
                <a:lnTo>
                  <a:pt x="20" y="101"/>
                </a:lnTo>
                <a:lnTo>
                  <a:pt x="94" y="120"/>
                </a:lnTo>
                <a:lnTo>
                  <a:pt x="163" y="71"/>
                </a:lnTo>
                <a:lnTo>
                  <a:pt x="153" y="40"/>
                </a:lnTo>
                <a:lnTo>
                  <a:pt x="59" y="0"/>
                </a:lnTo>
                <a:lnTo>
                  <a:pt x="0" y="101"/>
                </a:lnTo>
                <a:close/>
              </a:path>
            </a:pathLst>
          </a:custGeom>
          <a:solidFill>
            <a:srgbClr val="9CD8E4"/>
          </a:solidFill>
          <a:ln w="9525" cap="flat" cmpd="sng">
            <a:solidFill>
              <a:schemeClr val="hlink"/>
            </a:solidFill>
            <a:prstDash val="solid"/>
            <a:round/>
            <a:headEnd type="none" w="med" len="med"/>
            <a:tailEnd type="none" w="med" len="med"/>
          </a:ln>
          <a:effectLst>
            <a:outerShdw blurRad="63500" dist="17961" dir="2700000" algn="ctr" rotWithShape="0">
              <a:schemeClr val="tx1"/>
            </a:outerShdw>
          </a:effectLst>
        </p:spPr>
        <p:txBody>
          <a:bodyPr lIns="121893" tIns="60946" rIns="121893" bIns="60946"/>
          <a:lstStyle/>
          <a:p>
            <a:pPr>
              <a:defRPr/>
            </a:pPr>
            <a:endParaRPr lang="en-US">
              <a:solidFill>
                <a:prstClr val="black"/>
              </a:solidFill>
              <a:latin typeface="Calibri"/>
              <a:cs typeface="Arial" charset="0"/>
            </a:endParaRPr>
          </a:p>
        </p:txBody>
      </p:sp>
      <p:sp>
        <p:nvSpPr>
          <p:cNvPr id="1170455" name="Freeform 23"/>
          <p:cNvSpPr>
            <a:spLocks noChangeAspect="1"/>
          </p:cNvSpPr>
          <p:nvPr/>
        </p:nvSpPr>
        <p:spPr bwMode="auto">
          <a:xfrm>
            <a:off x="5407335" y="2289175"/>
            <a:ext cx="162983" cy="139700"/>
          </a:xfrm>
          <a:custGeom>
            <a:avLst/>
            <a:gdLst>
              <a:gd name="T0" fmla="*/ 9 w 123"/>
              <a:gd name="T1" fmla="*/ 128 h 128"/>
              <a:gd name="T2" fmla="*/ 103 w 123"/>
              <a:gd name="T3" fmla="*/ 120 h 128"/>
              <a:gd name="T4" fmla="*/ 123 w 123"/>
              <a:gd name="T5" fmla="*/ 32 h 128"/>
              <a:gd name="T6" fmla="*/ 75 w 123"/>
              <a:gd name="T7" fmla="*/ 0 h 128"/>
              <a:gd name="T8" fmla="*/ 0 w 123"/>
              <a:gd name="T9" fmla="*/ 53 h 128"/>
              <a:gd name="T10" fmla="*/ 31 w 123"/>
              <a:gd name="T11" fmla="*/ 83 h 128"/>
              <a:gd name="T12" fmla="*/ 9 w 123"/>
              <a:gd name="T13" fmla="*/ 128 h 128"/>
              <a:gd name="T14" fmla="*/ 0 60000 65536"/>
              <a:gd name="T15" fmla="*/ 0 60000 65536"/>
              <a:gd name="T16" fmla="*/ 0 60000 65536"/>
              <a:gd name="T17" fmla="*/ 0 60000 65536"/>
              <a:gd name="T18" fmla="*/ 0 60000 65536"/>
              <a:gd name="T19" fmla="*/ 0 60000 65536"/>
              <a:gd name="T20" fmla="*/ 0 60000 65536"/>
              <a:gd name="T21" fmla="*/ 0 w 123"/>
              <a:gd name="T22" fmla="*/ 0 h 128"/>
              <a:gd name="T23" fmla="*/ 123 w 123"/>
              <a:gd name="T24" fmla="*/ 128 h 1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3" h="128">
                <a:moveTo>
                  <a:pt x="9" y="128"/>
                </a:moveTo>
                <a:lnTo>
                  <a:pt x="103" y="120"/>
                </a:lnTo>
                <a:lnTo>
                  <a:pt x="123" y="32"/>
                </a:lnTo>
                <a:lnTo>
                  <a:pt x="75" y="0"/>
                </a:lnTo>
                <a:lnTo>
                  <a:pt x="0" y="53"/>
                </a:lnTo>
                <a:lnTo>
                  <a:pt x="31" y="83"/>
                </a:lnTo>
                <a:lnTo>
                  <a:pt x="9" y="128"/>
                </a:lnTo>
                <a:close/>
              </a:path>
            </a:pathLst>
          </a:custGeom>
          <a:solidFill>
            <a:srgbClr val="9CD8E4"/>
          </a:solidFill>
          <a:ln w="9525" cap="flat" cmpd="sng">
            <a:solidFill>
              <a:schemeClr val="hlink">
                <a:alpha val="50000"/>
              </a:schemeClr>
            </a:solidFill>
            <a:prstDash val="solid"/>
            <a:round/>
            <a:headEnd type="none" w="med" len="med"/>
            <a:tailEnd type="none" w="med" len="med"/>
          </a:ln>
          <a:effectLst>
            <a:outerShdw blurRad="63500" dist="17961" dir="2700000" algn="ctr" rotWithShape="0">
              <a:schemeClr val="tx1"/>
            </a:outerShdw>
          </a:effectLst>
        </p:spPr>
        <p:txBody>
          <a:bodyPr lIns="121893" tIns="60946" rIns="121893" bIns="60946"/>
          <a:lstStyle/>
          <a:p>
            <a:pPr>
              <a:defRPr/>
            </a:pPr>
            <a:endParaRPr lang="en-US">
              <a:solidFill>
                <a:prstClr val="black"/>
              </a:solidFill>
              <a:latin typeface="Calibri"/>
              <a:cs typeface="Arial" charset="0"/>
            </a:endParaRPr>
          </a:p>
        </p:txBody>
      </p:sp>
      <p:sp>
        <p:nvSpPr>
          <p:cNvPr id="1170456" name="Freeform 24"/>
          <p:cNvSpPr>
            <a:spLocks noChangeAspect="1"/>
          </p:cNvSpPr>
          <p:nvPr/>
        </p:nvSpPr>
        <p:spPr bwMode="auto">
          <a:xfrm>
            <a:off x="6065618" y="2827337"/>
            <a:ext cx="55033" cy="80963"/>
          </a:xfrm>
          <a:custGeom>
            <a:avLst/>
            <a:gdLst>
              <a:gd name="T0" fmla="*/ 0 w 42"/>
              <a:gd name="T1" fmla="*/ 11 h 76"/>
              <a:gd name="T2" fmla="*/ 8 w 42"/>
              <a:gd name="T3" fmla="*/ 68 h 76"/>
              <a:gd name="T4" fmla="*/ 24 w 42"/>
              <a:gd name="T5" fmla="*/ 76 h 76"/>
              <a:gd name="T6" fmla="*/ 42 w 42"/>
              <a:gd name="T7" fmla="*/ 29 h 76"/>
              <a:gd name="T8" fmla="*/ 25 w 42"/>
              <a:gd name="T9" fmla="*/ 0 h 76"/>
              <a:gd name="T10" fmla="*/ 0 w 42"/>
              <a:gd name="T11" fmla="*/ 11 h 76"/>
              <a:gd name="T12" fmla="*/ 0 60000 65536"/>
              <a:gd name="T13" fmla="*/ 0 60000 65536"/>
              <a:gd name="T14" fmla="*/ 0 60000 65536"/>
              <a:gd name="T15" fmla="*/ 0 60000 65536"/>
              <a:gd name="T16" fmla="*/ 0 60000 65536"/>
              <a:gd name="T17" fmla="*/ 0 60000 65536"/>
              <a:gd name="T18" fmla="*/ 0 w 42"/>
              <a:gd name="T19" fmla="*/ 0 h 76"/>
              <a:gd name="T20" fmla="*/ 42 w 42"/>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42" h="76">
                <a:moveTo>
                  <a:pt x="0" y="11"/>
                </a:moveTo>
                <a:lnTo>
                  <a:pt x="8" y="68"/>
                </a:lnTo>
                <a:lnTo>
                  <a:pt x="24" y="76"/>
                </a:lnTo>
                <a:lnTo>
                  <a:pt x="42" y="29"/>
                </a:lnTo>
                <a:lnTo>
                  <a:pt x="25" y="0"/>
                </a:lnTo>
                <a:lnTo>
                  <a:pt x="0" y="11"/>
                </a:lnTo>
                <a:close/>
              </a:path>
            </a:pathLst>
          </a:custGeom>
          <a:solidFill>
            <a:srgbClr val="9CD8E4"/>
          </a:solidFill>
          <a:ln w="9525" cap="flat" cmpd="sng">
            <a:solidFill>
              <a:schemeClr val="hlink"/>
            </a:solidFill>
            <a:prstDash val="solid"/>
            <a:round/>
            <a:headEnd type="none" w="med" len="med"/>
            <a:tailEnd type="none" w="med" len="med"/>
          </a:ln>
          <a:effectLst>
            <a:outerShdw blurRad="63500" dist="17961" dir="2700000" algn="ctr" rotWithShape="0">
              <a:schemeClr val="tx1"/>
            </a:outerShdw>
          </a:effectLst>
        </p:spPr>
        <p:txBody>
          <a:bodyPr lIns="121893" tIns="60946" rIns="121893" bIns="60946"/>
          <a:lstStyle/>
          <a:p>
            <a:pPr>
              <a:defRPr/>
            </a:pPr>
            <a:endParaRPr lang="en-US">
              <a:solidFill>
                <a:prstClr val="black"/>
              </a:solidFill>
              <a:latin typeface="Calibri"/>
              <a:cs typeface="Arial" charset="0"/>
            </a:endParaRPr>
          </a:p>
        </p:txBody>
      </p:sp>
      <p:sp>
        <p:nvSpPr>
          <p:cNvPr id="1170457" name="Freeform 25"/>
          <p:cNvSpPr>
            <a:spLocks noChangeAspect="1"/>
          </p:cNvSpPr>
          <p:nvPr/>
        </p:nvSpPr>
        <p:spPr bwMode="auto">
          <a:xfrm>
            <a:off x="6222239" y="2933703"/>
            <a:ext cx="110067" cy="52388"/>
          </a:xfrm>
          <a:custGeom>
            <a:avLst/>
            <a:gdLst>
              <a:gd name="T0" fmla="*/ 0 w 83"/>
              <a:gd name="T1" fmla="*/ 12 h 50"/>
              <a:gd name="T2" fmla="*/ 72 w 83"/>
              <a:gd name="T3" fmla="*/ 50 h 50"/>
              <a:gd name="T4" fmla="*/ 83 w 83"/>
              <a:gd name="T5" fmla="*/ 0 h 50"/>
              <a:gd name="T6" fmla="*/ 0 w 83"/>
              <a:gd name="T7" fmla="*/ 12 h 50"/>
              <a:gd name="T8" fmla="*/ 0 60000 65536"/>
              <a:gd name="T9" fmla="*/ 0 60000 65536"/>
              <a:gd name="T10" fmla="*/ 0 60000 65536"/>
              <a:gd name="T11" fmla="*/ 0 60000 65536"/>
              <a:gd name="T12" fmla="*/ 0 w 83"/>
              <a:gd name="T13" fmla="*/ 0 h 50"/>
              <a:gd name="T14" fmla="*/ 83 w 83"/>
              <a:gd name="T15" fmla="*/ 50 h 50"/>
            </a:gdLst>
            <a:ahLst/>
            <a:cxnLst>
              <a:cxn ang="T8">
                <a:pos x="T0" y="T1"/>
              </a:cxn>
              <a:cxn ang="T9">
                <a:pos x="T2" y="T3"/>
              </a:cxn>
              <a:cxn ang="T10">
                <a:pos x="T4" y="T5"/>
              </a:cxn>
              <a:cxn ang="T11">
                <a:pos x="T6" y="T7"/>
              </a:cxn>
            </a:cxnLst>
            <a:rect l="T12" t="T13" r="T14" b="T15"/>
            <a:pathLst>
              <a:path w="83" h="50">
                <a:moveTo>
                  <a:pt x="0" y="12"/>
                </a:moveTo>
                <a:lnTo>
                  <a:pt x="72" y="50"/>
                </a:lnTo>
                <a:lnTo>
                  <a:pt x="83" y="0"/>
                </a:lnTo>
                <a:lnTo>
                  <a:pt x="0" y="12"/>
                </a:lnTo>
                <a:close/>
              </a:path>
            </a:pathLst>
          </a:custGeom>
          <a:solidFill>
            <a:srgbClr val="9CD8E4"/>
          </a:solidFill>
          <a:ln w="9525" cap="flat" cmpd="sng">
            <a:solidFill>
              <a:schemeClr val="hlink"/>
            </a:solidFill>
            <a:prstDash val="solid"/>
            <a:round/>
            <a:headEnd type="none" w="med" len="med"/>
            <a:tailEnd type="none" w="med" len="med"/>
          </a:ln>
          <a:effectLst>
            <a:outerShdw blurRad="63500" dist="17961" dir="2700000" algn="ctr" rotWithShape="0">
              <a:schemeClr val="tx1"/>
            </a:outerShdw>
          </a:effectLst>
        </p:spPr>
        <p:txBody>
          <a:bodyPr lIns="121893" tIns="60946" rIns="121893" bIns="60946"/>
          <a:lstStyle/>
          <a:p>
            <a:pPr>
              <a:defRPr/>
            </a:pPr>
            <a:endParaRPr lang="en-US">
              <a:solidFill>
                <a:prstClr val="black"/>
              </a:solidFill>
              <a:latin typeface="Calibri"/>
              <a:cs typeface="Arial" charset="0"/>
            </a:endParaRPr>
          </a:p>
        </p:txBody>
      </p:sp>
      <p:sp>
        <p:nvSpPr>
          <p:cNvPr id="43036" name="Line 27"/>
          <p:cNvSpPr>
            <a:spLocks noChangeAspect="1" noChangeShapeType="1"/>
          </p:cNvSpPr>
          <p:nvPr/>
        </p:nvSpPr>
        <p:spPr bwMode="auto">
          <a:xfrm flipV="1">
            <a:off x="2297951" y="2908301"/>
            <a:ext cx="664633" cy="309563"/>
          </a:xfrm>
          <a:prstGeom prst="line">
            <a:avLst/>
          </a:prstGeom>
          <a:noFill/>
          <a:ln w="9525">
            <a:solidFill>
              <a:srgbClr val="C09B00"/>
            </a:solidFill>
            <a:round/>
            <a:headEnd/>
            <a:tailEnd type="oval" w="med" len="med"/>
          </a:ln>
          <a:extLst>
            <a:ext uri="{909E8E84-426E-40dd-AFC4-6F175D3DCCD1}">
              <a14:hiddenFill xmlns:a14="http://schemas.microsoft.com/office/drawing/2010/main">
                <a:noFill/>
              </a14:hiddenFill>
            </a:ext>
          </a:extLst>
        </p:spPr>
        <p:txBody>
          <a:bodyPr lIns="121893" tIns="60946" rIns="121893" bIns="60946"/>
          <a:lstStyle/>
          <a:p>
            <a:endParaRPr lang="en-US"/>
          </a:p>
        </p:txBody>
      </p:sp>
      <p:sp>
        <p:nvSpPr>
          <p:cNvPr id="43037" name="Line 28"/>
          <p:cNvSpPr>
            <a:spLocks noChangeAspect="1" noChangeShapeType="1"/>
          </p:cNvSpPr>
          <p:nvPr/>
        </p:nvSpPr>
        <p:spPr bwMode="auto">
          <a:xfrm>
            <a:off x="2043939" y="2336800"/>
            <a:ext cx="1009651" cy="254000"/>
          </a:xfrm>
          <a:prstGeom prst="line">
            <a:avLst/>
          </a:prstGeom>
          <a:noFill/>
          <a:ln w="9525">
            <a:solidFill>
              <a:srgbClr val="C09B00"/>
            </a:solidFill>
            <a:round/>
            <a:headEnd/>
            <a:tailEnd type="oval" w="med" len="med"/>
          </a:ln>
          <a:extLst>
            <a:ext uri="{909E8E84-426E-40dd-AFC4-6F175D3DCCD1}">
              <a14:hiddenFill xmlns:a14="http://schemas.microsoft.com/office/drawing/2010/main">
                <a:noFill/>
              </a14:hiddenFill>
            </a:ext>
          </a:extLst>
        </p:spPr>
        <p:txBody>
          <a:bodyPr lIns="121893" tIns="60946" rIns="121893" bIns="60946"/>
          <a:lstStyle/>
          <a:p>
            <a:endParaRPr lang="en-US"/>
          </a:p>
        </p:txBody>
      </p:sp>
      <p:sp>
        <p:nvSpPr>
          <p:cNvPr id="43038" name="Line 29"/>
          <p:cNvSpPr>
            <a:spLocks noChangeAspect="1" noChangeShapeType="1"/>
          </p:cNvSpPr>
          <p:nvPr/>
        </p:nvSpPr>
        <p:spPr bwMode="auto">
          <a:xfrm flipH="1" flipV="1">
            <a:off x="5930138" y="2690826"/>
            <a:ext cx="143933" cy="677863"/>
          </a:xfrm>
          <a:prstGeom prst="line">
            <a:avLst/>
          </a:prstGeom>
          <a:noFill/>
          <a:ln w="9525">
            <a:solidFill>
              <a:srgbClr val="C09B00"/>
            </a:solidFill>
            <a:round/>
            <a:headEnd/>
            <a:tailEnd type="oval" w="med" len="med"/>
          </a:ln>
          <a:extLst>
            <a:ext uri="{909E8E84-426E-40dd-AFC4-6F175D3DCCD1}">
              <a14:hiddenFill xmlns:a14="http://schemas.microsoft.com/office/drawing/2010/main">
                <a:noFill/>
              </a14:hiddenFill>
            </a:ext>
          </a:extLst>
        </p:spPr>
        <p:txBody>
          <a:bodyPr lIns="121893" tIns="60946" rIns="121893" bIns="60946"/>
          <a:lstStyle/>
          <a:p>
            <a:endParaRPr lang="en-US"/>
          </a:p>
        </p:txBody>
      </p:sp>
      <p:sp>
        <p:nvSpPr>
          <p:cNvPr id="43039" name="Line 30"/>
          <p:cNvSpPr>
            <a:spLocks noChangeAspect="1" noChangeShapeType="1"/>
          </p:cNvSpPr>
          <p:nvPr/>
        </p:nvSpPr>
        <p:spPr bwMode="auto">
          <a:xfrm flipH="1">
            <a:off x="6706968" y="2763850"/>
            <a:ext cx="721783" cy="119063"/>
          </a:xfrm>
          <a:prstGeom prst="line">
            <a:avLst/>
          </a:prstGeom>
          <a:noFill/>
          <a:ln w="9525">
            <a:solidFill>
              <a:srgbClr val="C09B00"/>
            </a:solidFill>
            <a:round/>
            <a:headEnd/>
            <a:tailEnd type="oval" w="med" len="med"/>
          </a:ln>
          <a:extLst>
            <a:ext uri="{909E8E84-426E-40dd-AFC4-6F175D3DCCD1}">
              <a14:hiddenFill xmlns:a14="http://schemas.microsoft.com/office/drawing/2010/main">
                <a:noFill/>
              </a14:hiddenFill>
            </a:ext>
          </a:extLst>
        </p:spPr>
        <p:txBody>
          <a:bodyPr lIns="121893" tIns="60946" rIns="121893" bIns="60946"/>
          <a:lstStyle/>
          <a:p>
            <a:endParaRPr lang="en-US"/>
          </a:p>
        </p:txBody>
      </p:sp>
      <p:sp>
        <p:nvSpPr>
          <p:cNvPr id="43040" name="AutoShape 31"/>
          <p:cNvSpPr>
            <a:spLocks noChangeAspect="1" noChangeArrowheads="1"/>
          </p:cNvSpPr>
          <p:nvPr/>
        </p:nvSpPr>
        <p:spPr bwMode="auto">
          <a:xfrm>
            <a:off x="1030055" y="2070114"/>
            <a:ext cx="1699683" cy="337111"/>
          </a:xfrm>
          <a:prstGeom prst="roundRect">
            <a:avLst>
              <a:gd name="adj" fmla="val 16667"/>
            </a:avLst>
          </a:prstGeom>
          <a:gradFill rotWithShape="1">
            <a:gsLst>
              <a:gs pos="0">
                <a:srgbClr val="FECE00"/>
              </a:gs>
              <a:gs pos="50000">
                <a:srgbClr val="FFFAE7"/>
              </a:gs>
              <a:gs pos="100000">
                <a:srgbClr val="FECE00"/>
              </a:gs>
            </a:gsLst>
            <a:lin ang="5400000" scaled="1"/>
          </a:gradFill>
          <a:ln w="22225">
            <a:solidFill>
              <a:srgbClr val="C09B00"/>
            </a:solidFill>
            <a:round/>
            <a:headEnd/>
            <a:tailEnd/>
          </a:ln>
        </p:spPr>
        <p:txBody>
          <a:bodyPr lIns="36574" tIns="36574" rIns="36574" bIns="36574">
            <a:spAutoFit/>
          </a:bodyPr>
          <a:lstStyle/>
          <a:p>
            <a:pPr algn="ctr">
              <a:buClr>
                <a:srgbClr val="C0504D"/>
              </a:buClr>
              <a:buFont typeface="Wingdings" charset="0"/>
              <a:buNone/>
            </a:pPr>
            <a:r>
              <a:rPr lang="en-US" sz="1500" b="1" i="1" dirty="0">
                <a:latin typeface="Arial Narrow" charset="0"/>
                <a:cs typeface="Arial" charset="0"/>
              </a:rPr>
              <a:t>Canada </a:t>
            </a:r>
          </a:p>
        </p:txBody>
      </p:sp>
      <p:sp>
        <p:nvSpPr>
          <p:cNvPr id="43041" name="AutoShape 32"/>
          <p:cNvSpPr>
            <a:spLocks noChangeAspect="1" noChangeArrowheads="1"/>
          </p:cNvSpPr>
          <p:nvPr/>
        </p:nvSpPr>
        <p:spPr bwMode="auto">
          <a:xfrm>
            <a:off x="7018103" y="2682877"/>
            <a:ext cx="1430867" cy="294547"/>
          </a:xfrm>
          <a:prstGeom prst="roundRect">
            <a:avLst>
              <a:gd name="adj" fmla="val 16667"/>
            </a:avLst>
          </a:prstGeom>
          <a:gradFill rotWithShape="1">
            <a:gsLst>
              <a:gs pos="0">
                <a:srgbClr val="FECE00"/>
              </a:gs>
              <a:gs pos="50000">
                <a:srgbClr val="FFFAE7"/>
              </a:gs>
              <a:gs pos="100000">
                <a:srgbClr val="FECE00"/>
              </a:gs>
            </a:gsLst>
            <a:lin ang="5400000" scaled="1"/>
          </a:gradFill>
          <a:ln w="15875">
            <a:solidFill>
              <a:srgbClr val="C09B00"/>
            </a:solidFill>
            <a:round/>
            <a:headEnd/>
            <a:tailEnd/>
          </a:ln>
        </p:spPr>
        <p:txBody>
          <a:bodyPr lIns="36574" tIns="36574" rIns="36574" bIns="36574">
            <a:spAutoFit/>
          </a:bodyPr>
          <a:lstStyle/>
          <a:p>
            <a:pPr algn="ctr">
              <a:lnSpc>
                <a:spcPct val="80000"/>
              </a:lnSpc>
              <a:buClr>
                <a:srgbClr val="C0504D"/>
              </a:buClr>
              <a:buFont typeface="Wingdings" charset="0"/>
              <a:buNone/>
            </a:pPr>
            <a:r>
              <a:rPr lang="en-US" sz="1500" b="1" i="1" dirty="0">
                <a:latin typeface="Arial Narrow" charset="0"/>
                <a:cs typeface="Arial" charset="0"/>
              </a:rPr>
              <a:t>Israel</a:t>
            </a:r>
          </a:p>
        </p:txBody>
      </p:sp>
      <p:sp>
        <p:nvSpPr>
          <p:cNvPr id="43042" name="AutoShape 33"/>
          <p:cNvSpPr>
            <a:spLocks noChangeAspect="1" noChangeArrowheads="1"/>
          </p:cNvSpPr>
          <p:nvPr/>
        </p:nvSpPr>
        <p:spPr bwMode="auto">
          <a:xfrm>
            <a:off x="8446854" y="2314587"/>
            <a:ext cx="1479549" cy="337111"/>
          </a:xfrm>
          <a:prstGeom prst="roundRect">
            <a:avLst>
              <a:gd name="adj" fmla="val 16667"/>
            </a:avLst>
          </a:prstGeom>
          <a:gradFill rotWithShape="1">
            <a:gsLst>
              <a:gs pos="0">
                <a:srgbClr val="FECE00"/>
              </a:gs>
              <a:gs pos="50000">
                <a:srgbClr val="FFFAE7"/>
              </a:gs>
              <a:gs pos="100000">
                <a:srgbClr val="FECE00"/>
              </a:gs>
            </a:gsLst>
            <a:lin ang="5400000" scaled="1"/>
          </a:gradFill>
          <a:ln w="15875">
            <a:solidFill>
              <a:srgbClr val="C09B00"/>
            </a:solidFill>
            <a:round/>
            <a:headEnd/>
            <a:tailEnd/>
          </a:ln>
        </p:spPr>
        <p:txBody>
          <a:bodyPr lIns="36574" tIns="36574" rIns="36574" bIns="36574">
            <a:spAutoFit/>
          </a:bodyPr>
          <a:lstStyle/>
          <a:p>
            <a:pPr algn="ctr">
              <a:buClr>
                <a:srgbClr val="C0504D"/>
              </a:buClr>
              <a:buFont typeface="Wingdings" charset="0"/>
              <a:buNone/>
            </a:pPr>
            <a:r>
              <a:rPr lang="en-US" sz="1500" b="1" i="1" dirty="0">
                <a:latin typeface="Arial Narrow" charset="0"/>
                <a:cs typeface="Arial" charset="0"/>
              </a:rPr>
              <a:t>China</a:t>
            </a:r>
          </a:p>
        </p:txBody>
      </p:sp>
      <p:sp>
        <p:nvSpPr>
          <p:cNvPr id="43043" name="AutoShape 34"/>
          <p:cNvSpPr>
            <a:spLocks noChangeAspect="1" noChangeArrowheads="1"/>
          </p:cNvSpPr>
          <p:nvPr/>
        </p:nvSpPr>
        <p:spPr bwMode="auto">
          <a:xfrm>
            <a:off x="10326457" y="2551126"/>
            <a:ext cx="1576916" cy="337111"/>
          </a:xfrm>
          <a:prstGeom prst="roundRect">
            <a:avLst>
              <a:gd name="adj" fmla="val 16667"/>
            </a:avLst>
          </a:prstGeom>
          <a:gradFill rotWithShape="1">
            <a:gsLst>
              <a:gs pos="0">
                <a:srgbClr val="FECE00"/>
              </a:gs>
              <a:gs pos="50000">
                <a:srgbClr val="FFFAE7"/>
              </a:gs>
              <a:gs pos="100000">
                <a:srgbClr val="FECE00"/>
              </a:gs>
            </a:gsLst>
            <a:lin ang="5400000" scaled="1"/>
          </a:gradFill>
          <a:ln w="15875">
            <a:solidFill>
              <a:srgbClr val="C09B00"/>
            </a:solidFill>
            <a:round/>
            <a:headEnd/>
            <a:tailEnd/>
          </a:ln>
        </p:spPr>
        <p:txBody>
          <a:bodyPr lIns="36574" tIns="36574" rIns="36574" bIns="36574">
            <a:spAutoFit/>
          </a:bodyPr>
          <a:lstStyle/>
          <a:p>
            <a:pPr algn="ctr">
              <a:buClr>
                <a:srgbClr val="C0504D"/>
              </a:buClr>
              <a:buFont typeface="Wingdings" charset="0"/>
              <a:buNone/>
            </a:pPr>
            <a:r>
              <a:rPr lang="en-US" sz="1500" b="1" i="1" dirty="0">
                <a:latin typeface="Arial Narrow" charset="0"/>
                <a:cs typeface="Arial" charset="0"/>
              </a:rPr>
              <a:t>Japan</a:t>
            </a:r>
          </a:p>
        </p:txBody>
      </p:sp>
      <p:sp>
        <p:nvSpPr>
          <p:cNvPr id="43044" name="AutoShape 35"/>
          <p:cNvSpPr>
            <a:spLocks noChangeAspect="1" noChangeArrowheads="1"/>
          </p:cNvSpPr>
          <p:nvPr/>
        </p:nvSpPr>
        <p:spPr bwMode="auto">
          <a:xfrm>
            <a:off x="4238922" y="2628903"/>
            <a:ext cx="1479549" cy="305188"/>
          </a:xfrm>
          <a:prstGeom prst="roundRect">
            <a:avLst>
              <a:gd name="adj" fmla="val 16667"/>
            </a:avLst>
          </a:prstGeom>
          <a:gradFill rotWithShape="1">
            <a:gsLst>
              <a:gs pos="0">
                <a:srgbClr val="FECE00"/>
              </a:gs>
              <a:gs pos="50000">
                <a:srgbClr val="FFFAE7"/>
              </a:gs>
              <a:gs pos="100000">
                <a:srgbClr val="FECE00"/>
              </a:gs>
            </a:gsLst>
            <a:lin ang="5400000" scaled="1"/>
          </a:gradFill>
          <a:ln w="15875">
            <a:solidFill>
              <a:srgbClr val="C09B00"/>
            </a:solidFill>
            <a:round/>
            <a:headEnd/>
            <a:tailEnd/>
          </a:ln>
        </p:spPr>
        <p:txBody>
          <a:bodyPr lIns="36574" tIns="36574" rIns="36574" bIns="36574">
            <a:spAutoFit/>
          </a:bodyPr>
          <a:lstStyle/>
          <a:p>
            <a:pPr algn="ctr">
              <a:lnSpc>
                <a:spcPct val="85000"/>
              </a:lnSpc>
              <a:buClr>
                <a:srgbClr val="C0504D"/>
              </a:buClr>
              <a:buFont typeface="Wingdings" charset="0"/>
              <a:buNone/>
            </a:pPr>
            <a:r>
              <a:rPr lang="en-US" sz="1500" b="1" i="1" dirty="0">
                <a:latin typeface="Arial Narrow" charset="0"/>
                <a:cs typeface="Arial" charset="0"/>
              </a:rPr>
              <a:t>France </a:t>
            </a:r>
          </a:p>
        </p:txBody>
      </p:sp>
      <p:sp>
        <p:nvSpPr>
          <p:cNvPr id="43045" name="AutoShape 36"/>
          <p:cNvSpPr>
            <a:spLocks noChangeAspect="1" noChangeArrowheads="1"/>
          </p:cNvSpPr>
          <p:nvPr/>
        </p:nvSpPr>
        <p:spPr bwMode="auto">
          <a:xfrm>
            <a:off x="363313" y="2978163"/>
            <a:ext cx="2148417" cy="337111"/>
          </a:xfrm>
          <a:prstGeom prst="roundRect">
            <a:avLst>
              <a:gd name="adj" fmla="val 16667"/>
            </a:avLst>
          </a:prstGeom>
          <a:gradFill rotWithShape="1">
            <a:gsLst>
              <a:gs pos="0">
                <a:srgbClr val="FECE00"/>
              </a:gs>
              <a:gs pos="50000">
                <a:srgbClr val="FFFAE7"/>
              </a:gs>
              <a:gs pos="100000">
                <a:srgbClr val="FECE00"/>
              </a:gs>
            </a:gsLst>
            <a:lin ang="5400000" scaled="1"/>
          </a:gradFill>
          <a:ln w="22225">
            <a:solidFill>
              <a:srgbClr val="C09B00"/>
            </a:solidFill>
            <a:round/>
            <a:headEnd/>
            <a:tailEnd/>
          </a:ln>
        </p:spPr>
        <p:txBody>
          <a:bodyPr lIns="36574" tIns="36574" rIns="36574" bIns="36574">
            <a:spAutoFit/>
          </a:bodyPr>
          <a:lstStyle/>
          <a:p>
            <a:pPr algn="ctr">
              <a:buClr>
                <a:srgbClr val="C0504D"/>
              </a:buClr>
              <a:buFont typeface="Wingdings" charset="0"/>
              <a:buNone/>
            </a:pPr>
            <a:r>
              <a:rPr lang="en-US" sz="1500" b="1" i="1" dirty="0">
                <a:latin typeface="Arial Narrow" charset="0"/>
                <a:cs typeface="Arial" charset="0"/>
              </a:rPr>
              <a:t>United States </a:t>
            </a:r>
          </a:p>
        </p:txBody>
      </p:sp>
      <p:sp>
        <p:nvSpPr>
          <p:cNvPr id="43046" name="AutoShape 37"/>
          <p:cNvSpPr>
            <a:spLocks noChangeAspect="1" noChangeArrowheads="1"/>
          </p:cNvSpPr>
          <p:nvPr/>
        </p:nvSpPr>
        <p:spPr bwMode="auto">
          <a:xfrm>
            <a:off x="7123951" y="3449651"/>
            <a:ext cx="1564217" cy="337111"/>
          </a:xfrm>
          <a:prstGeom prst="roundRect">
            <a:avLst>
              <a:gd name="adj" fmla="val 16667"/>
            </a:avLst>
          </a:prstGeom>
          <a:gradFill rotWithShape="1">
            <a:gsLst>
              <a:gs pos="0">
                <a:srgbClr val="FECE00"/>
              </a:gs>
              <a:gs pos="50000">
                <a:srgbClr val="FFFAE7"/>
              </a:gs>
              <a:gs pos="100000">
                <a:srgbClr val="FECE00"/>
              </a:gs>
            </a:gsLst>
            <a:lin ang="5400000" scaled="1"/>
          </a:gradFill>
          <a:ln w="15875">
            <a:solidFill>
              <a:srgbClr val="C09B00"/>
            </a:solidFill>
            <a:round/>
            <a:headEnd/>
            <a:tailEnd/>
          </a:ln>
        </p:spPr>
        <p:txBody>
          <a:bodyPr lIns="36574" tIns="36574" rIns="36574" bIns="36574">
            <a:spAutoFit/>
          </a:bodyPr>
          <a:lstStyle/>
          <a:p>
            <a:pPr algn="ctr">
              <a:buClr>
                <a:srgbClr val="C0504D"/>
              </a:buClr>
              <a:buFont typeface="Wingdings" charset="0"/>
              <a:buNone/>
            </a:pPr>
            <a:r>
              <a:rPr lang="en-US" sz="1500" b="1" i="1" dirty="0">
                <a:latin typeface="Arial Narrow" charset="0"/>
                <a:cs typeface="Arial" charset="0"/>
              </a:rPr>
              <a:t>India</a:t>
            </a:r>
          </a:p>
        </p:txBody>
      </p:sp>
      <p:sp>
        <p:nvSpPr>
          <p:cNvPr id="43047" name="AutoShape 38"/>
          <p:cNvSpPr>
            <a:spLocks noChangeAspect="1" noChangeArrowheads="1"/>
          </p:cNvSpPr>
          <p:nvPr/>
        </p:nvSpPr>
        <p:spPr bwMode="auto">
          <a:xfrm>
            <a:off x="5062318" y="3073413"/>
            <a:ext cx="1782233" cy="337111"/>
          </a:xfrm>
          <a:prstGeom prst="roundRect">
            <a:avLst>
              <a:gd name="adj" fmla="val 16667"/>
            </a:avLst>
          </a:prstGeom>
          <a:gradFill rotWithShape="1">
            <a:gsLst>
              <a:gs pos="0">
                <a:srgbClr val="FECE00"/>
              </a:gs>
              <a:gs pos="50000">
                <a:srgbClr val="FFFAE7"/>
              </a:gs>
              <a:gs pos="100000">
                <a:srgbClr val="FECE00"/>
              </a:gs>
            </a:gsLst>
            <a:lin ang="5400000" scaled="1"/>
          </a:gradFill>
          <a:ln w="15875">
            <a:solidFill>
              <a:srgbClr val="C09B00"/>
            </a:solidFill>
            <a:round/>
            <a:headEnd/>
            <a:tailEnd/>
          </a:ln>
        </p:spPr>
        <p:txBody>
          <a:bodyPr lIns="36574" tIns="36574" rIns="36574" bIns="36574">
            <a:spAutoFit/>
          </a:bodyPr>
          <a:lstStyle/>
          <a:p>
            <a:pPr algn="ctr">
              <a:buClr>
                <a:srgbClr val="C0504D"/>
              </a:buClr>
              <a:buFont typeface="Wingdings" charset="0"/>
              <a:buNone/>
            </a:pPr>
            <a:r>
              <a:rPr lang="en-US" sz="1500" b="1" i="1" dirty="0">
                <a:latin typeface="Arial Narrow" charset="0"/>
                <a:cs typeface="Arial" charset="0"/>
              </a:rPr>
              <a:t>Switzerland </a:t>
            </a:r>
          </a:p>
        </p:txBody>
      </p:sp>
      <p:sp>
        <p:nvSpPr>
          <p:cNvPr id="43048" name="Line 39"/>
          <p:cNvSpPr>
            <a:spLocks noChangeAspect="1" noChangeShapeType="1"/>
          </p:cNvSpPr>
          <p:nvPr/>
        </p:nvSpPr>
        <p:spPr bwMode="auto">
          <a:xfrm flipH="1" flipV="1">
            <a:off x="2765721" y="3235338"/>
            <a:ext cx="0" cy="315913"/>
          </a:xfrm>
          <a:prstGeom prst="line">
            <a:avLst/>
          </a:prstGeom>
          <a:noFill/>
          <a:ln w="9525">
            <a:solidFill>
              <a:srgbClr val="C09B00"/>
            </a:solidFill>
            <a:round/>
            <a:headEnd/>
            <a:tailEnd type="oval" w="med" len="med"/>
          </a:ln>
          <a:extLst>
            <a:ext uri="{909E8E84-426E-40dd-AFC4-6F175D3DCCD1}">
              <a14:hiddenFill xmlns:a14="http://schemas.microsoft.com/office/drawing/2010/main">
                <a:noFill/>
              </a14:hiddenFill>
            </a:ext>
          </a:extLst>
        </p:spPr>
        <p:txBody>
          <a:bodyPr lIns="121893" tIns="60946" rIns="121893" bIns="60946"/>
          <a:lstStyle/>
          <a:p>
            <a:endParaRPr lang="en-US"/>
          </a:p>
        </p:txBody>
      </p:sp>
      <p:sp>
        <p:nvSpPr>
          <p:cNvPr id="43049" name="AutoShape 40"/>
          <p:cNvSpPr>
            <a:spLocks noChangeAspect="1" noChangeArrowheads="1"/>
          </p:cNvSpPr>
          <p:nvPr/>
        </p:nvSpPr>
        <p:spPr bwMode="auto">
          <a:xfrm>
            <a:off x="2369905" y="3554426"/>
            <a:ext cx="1562100" cy="337111"/>
          </a:xfrm>
          <a:prstGeom prst="roundRect">
            <a:avLst>
              <a:gd name="adj" fmla="val 16667"/>
            </a:avLst>
          </a:prstGeom>
          <a:gradFill rotWithShape="1">
            <a:gsLst>
              <a:gs pos="0">
                <a:srgbClr val="FECE00"/>
              </a:gs>
              <a:gs pos="50000">
                <a:srgbClr val="FFFAE7"/>
              </a:gs>
              <a:gs pos="100000">
                <a:srgbClr val="FECE00"/>
              </a:gs>
            </a:gsLst>
            <a:lin ang="5400000" scaled="1"/>
          </a:gradFill>
          <a:ln w="15875">
            <a:solidFill>
              <a:srgbClr val="C09B00"/>
            </a:solidFill>
            <a:round/>
            <a:headEnd/>
            <a:tailEnd/>
          </a:ln>
        </p:spPr>
        <p:txBody>
          <a:bodyPr lIns="36574" tIns="36574" rIns="36574" bIns="36574">
            <a:spAutoFit/>
          </a:bodyPr>
          <a:lstStyle/>
          <a:p>
            <a:pPr algn="ctr">
              <a:buClr>
                <a:srgbClr val="C0504D"/>
              </a:buClr>
              <a:buFont typeface="Wingdings" charset="0"/>
              <a:buNone/>
            </a:pPr>
            <a:r>
              <a:rPr lang="en-US" sz="1500" b="1" i="1" dirty="0">
                <a:latin typeface="Arial Narrow" charset="0"/>
                <a:cs typeface="Arial" charset="0"/>
              </a:rPr>
              <a:t>Mexico </a:t>
            </a:r>
          </a:p>
        </p:txBody>
      </p:sp>
      <p:sp>
        <p:nvSpPr>
          <p:cNvPr id="43050" name="Line 42"/>
          <p:cNvSpPr>
            <a:spLocks noChangeAspect="1" noChangeShapeType="1"/>
          </p:cNvSpPr>
          <p:nvPr/>
        </p:nvSpPr>
        <p:spPr bwMode="auto">
          <a:xfrm flipH="1" flipV="1">
            <a:off x="4416721" y="4294188"/>
            <a:ext cx="0" cy="314325"/>
          </a:xfrm>
          <a:prstGeom prst="line">
            <a:avLst/>
          </a:prstGeom>
          <a:noFill/>
          <a:ln w="9525">
            <a:solidFill>
              <a:srgbClr val="C09B00"/>
            </a:solidFill>
            <a:round/>
            <a:headEnd/>
            <a:tailEnd type="oval" w="med" len="med"/>
          </a:ln>
          <a:extLst>
            <a:ext uri="{909E8E84-426E-40dd-AFC4-6F175D3DCCD1}">
              <a14:hiddenFill xmlns:a14="http://schemas.microsoft.com/office/drawing/2010/main">
                <a:noFill/>
              </a14:hiddenFill>
            </a:ext>
          </a:extLst>
        </p:spPr>
        <p:txBody>
          <a:bodyPr lIns="121893" tIns="60946" rIns="121893" bIns="60946"/>
          <a:lstStyle/>
          <a:p>
            <a:endParaRPr lang="en-US"/>
          </a:p>
        </p:txBody>
      </p:sp>
      <p:sp>
        <p:nvSpPr>
          <p:cNvPr id="43051" name="AutoShape 43"/>
          <p:cNvSpPr>
            <a:spLocks noChangeAspect="1" noChangeArrowheads="1"/>
          </p:cNvSpPr>
          <p:nvPr/>
        </p:nvSpPr>
        <p:spPr bwMode="auto">
          <a:xfrm>
            <a:off x="4023023" y="4614877"/>
            <a:ext cx="1557867" cy="337111"/>
          </a:xfrm>
          <a:prstGeom prst="roundRect">
            <a:avLst>
              <a:gd name="adj" fmla="val 16667"/>
            </a:avLst>
          </a:prstGeom>
          <a:gradFill rotWithShape="1">
            <a:gsLst>
              <a:gs pos="0">
                <a:srgbClr val="FECE00"/>
              </a:gs>
              <a:gs pos="50000">
                <a:srgbClr val="FFFAE7"/>
              </a:gs>
              <a:gs pos="100000">
                <a:srgbClr val="FECE00"/>
              </a:gs>
            </a:gsLst>
            <a:lin ang="5400000" scaled="1"/>
          </a:gradFill>
          <a:ln w="15875">
            <a:solidFill>
              <a:srgbClr val="C09B00"/>
            </a:solidFill>
            <a:round/>
            <a:headEnd/>
            <a:tailEnd/>
          </a:ln>
        </p:spPr>
        <p:txBody>
          <a:bodyPr lIns="36574" tIns="36574" rIns="36574" bIns="36574">
            <a:spAutoFit/>
          </a:bodyPr>
          <a:lstStyle/>
          <a:p>
            <a:pPr algn="ctr">
              <a:buClr>
                <a:srgbClr val="C0504D"/>
              </a:buClr>
              <a:buFont typeface="Wingdings" charset="0"/>
              <a:buNone/>
            </a:pPr>
            <a:r>
              <a:rPr lang="en-US" sz="1500" b="1" i="1" dirty="0">
                <a:latin typeface="Arial Narrow" charset="0"/>
                <a:cs typeface="Arial" charset="0"/>
              </a:rPr>
              <a:t>Brazil</a:t>
            </a:r>
          </a:p>
        </p:txBody>
      </p:sp>
      <p:sp>
        <p:nvSpPr>
          <p:cNvPr id="1170476" name="Freeform 44"/>
          <p:cNvSpPr>
            <a:spLocks noChangeAspect="1"/>
          </p:cNvSpPr>
          <p:nvPr/>
        </p:nvSpPr>
        <p:spPr bwMode="auto">
          <a:xfrm>
            <a:off x="6812787" y="1860551"/>
            <a:ext cx="110067" cy="330200"/>
          </a:xfrm>
          <a:custGeom>
            <a:avLst/>
            <a:gdLst>
              <a:gd name="T0" fmla="*/ 0 w 84"/>
              <a:gd name="T1" fmla="*/ 76 h 303"/>
              <a:gd name="T2" fmla="*/ 14 w 84"/>
              <a:gd name="T3" fmla="*/ 303 h 303"/>
              <a:gd name="T4" fmla="*/ 84 w 84"/>
              <a:gd name="T5" fmla="*/ 208 h 303"/>
              <a:gd name="T6" fmla="*/ 26 w 84"/>
              <a:gd name="T7" fmla="*/ 0 h 303"/>
              <a:gd name="T8" fmla="*/ 0 w 84"/>
              <a:gd name="T9" fmla="*/ 76 h 303"/>
              <a:gd name="T10" fmla="*/ 0 60000 65536"/>
              <a:gd name="T11" fmla="*/ 0 60000 65536"/>
              <a:gd name="T12" fmla="*/ 0 60000 65536"/>
              <a:gd name="T13" fmla="*/ 0 60000 65536"/>
              <a:gd name="T14" fmla="*/ 0 60000 65536"/>
              <a:gd name="T15" fmla="*/ 0 w 84"/>
              <a:gd name="T16" fmla="*/ 0 h 303"/>
              <a:gd name="T17" fmla="*/ 84 w 84"/>
              <a:gd name="T18" fmla="*/ 303 h 303"/>
            </a:gdLst>
            <a:ahLst/>
            <a:cxnLst>
              <a:cxn ang="T10">
                <a:pos x="T0" y="T1"/>
              </a:cxn>
              <a:cxn ang="T11">
                <a:pos x="T2" y="T3"/>
              </a:cxn>
              <a:cxn ang="T12">
                <a:pos x="T4" y="T5"/>
              </a:cxn>
              <a:cxn ang="T13">
                <a:pos x="T6" y="T7"/>
              </a:cxn>
              <a:cxn ang="T14">
                <a:pos x="T8" y="T9"/>
              </a:cxn>
            </a:cxnLst>
            <a:rect l="T15" t="T16" r="T17" b="T18"/>
            <a:pathLst>
              <a:path w="84" h="303">
                <a:moveTo>
                  <a:pt x="0" y="76"/>
                </a:moveTo>
                <a:lnTo>
                  <a:pt x="14" y="303"/>
                </a:lnTo>
                <a:lnTo>
                  <a:pt x="84" y="208"/>
                </a:lnTo>
                <a:lnTo>
                  <a:pt x="26" y="0"/>
                </a:lnTo>
                <a:lnTo>
                  <a:pt x="0" y="76"/>
                </a:lnTo>
                <a:close/>
              </a:path>
            </a:pathLst>
          </a:custGeom>
          <a:gradFill rotWithShape="1">
            <a:gsLst>
              <a:gs pos="0">
                <a:srgbClr val="71C8D9"/>
              </a:gs>
              <a:gs pos="50000">
                <a:srgbClr val="FFFFFF"/>
              </a:gs>
              <a:gs pos="100000">
                <a:srgbClr val="71C8D9"/>
              </a:gs>
            </a:gsLst>
            <a:lin ang="0" scaled="1"/>
          </a:gradFill>
          <a:ln w="9525" cap="flat" cmpd="sng">
            <a:solidFill>
              <a:schemeClr val="hlink">
                <a:alpha val="50000"/>
              </a:schemeClr>
            </a:solidFill>
            <a:prstDash val="solid"/>
            <a:round/>
            <a:headEnd type="none" w="med" len="med"/>
            <a:tailEnd type="none" w="med" len="med"/>
          </a:ln>
          <a:effectLst>
            <a:outerShdw blurRad="63500" dist="17961" dir="2700000" algn="ctr" rotWithShape="0">
              <a:schemeClr val="tx1"/>
            </a:outerShdw>
          </a:effectLst>
        </p:spPr>
        <p:txBody>
          <a:bodyPr lIns="121893" tIns="60946" rIns="121893" bIns="60946"/>
          <a:lstStyle/>
          <a:p>
            <a:pPr>
              <a:defRPr/>
            </a:pPr>
            <a:endParaRPr lang="en-US">
              <a:solidFill>
                <a:prstClr val="black"/>
              </a:solidFill>
              <a:latin typeface="Calibri"/>
              <a:cs typeface="Arial" charset="0"/>
            </a:endParaRPr>
          </a:p>
        </p:txBody>
      </p:sp>
      <p:sp>
        <p:nvSpPr>
          <p:cNvPr id="1170477" name="Freeform 45"/>
          <p:cNvSpPr>
            <a:spLocks noChangeAspect="1"/>
          </p:cNvSpPr>
          <p:nvPr/>
        </p:nvSpPr>
        <p:spPr bwMode="auto">
          <a:xfrm>
            <a:off x="6745066" y="2211389"/>
            <a:ext cx="213783" cy="131763"/>
          </a:xfrm>
          <a:custGeom>
            <a:avLst/>
            <a:gdLst>
              <a:gd name="T0" fmla="*/ 0 w 163"/>
              <a:gd name="T1" fmla="*/ 101 h 120"/>
              <a:gd name="T2" fmla="*/ 20 w 163"/>
              <a:gd name="T3" fmla="*/ 101 h 120"/>
              <a:gd name="T4" fmla="*/ 94 w 163"/>
              <a:gd name="T5" fmla="*/ 120 h 120"/>
              <a:gd name="T6" fmla="*/ 163 w 163"/>
              <a:gd name="T7" fmla="*/ 71 h 120"/>
              <a:gd name="T8" fmla="*/ 153 w 163"/>
              <a:gd name="T9" fmla="*/ 40 h 120"/>
              <a:gd name="T10" fmla="*/ 59 w 163"/>
              <a:gd name="T11" fmla="*/ 0 h 120"/>
              <a:gd name="T12" fmla="*/ 0 w 163"/>
              <a:gd name="T13" fmla="*/ 101 h 120"/>
              <a:gd name="T14" fmla="*/ 0 60000 65536"/>
              <a:gd name="T15" fmla="*/ 0 60000 65536"/>
              <a:gd name="T16" fmla="*/ 0 60000 65536"/>
              <a:gd name="T17" fmla="*/ 0 60000 65536"/>
              <a:gd name="T18" fmla="*/ 0 60000 65536"/>
              <a:gd name="T19" fmla="*/ 0 60000 65536"/>
              <a:gd name="T20" fmla="*/ 0 60000 65536"/>
              <a:gd name="T21" fmla="*/ 0 w 163"/>
              <a:gd name="T22" fmla="*/ 0 h 120"/>
              <a:gd name="T23" fmla="*/ 163 w 163"/>
              <a:gd name="T24" fmla="*/ 120 h 1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20">
                <a:moveTo>
                  <a:pt x="0" y="101"/>
                </a:moveTo>
                <a:lnTo>
                  <a:pt x="20" y="101"/>
                </a:lnTo>
                <a:lnTo>
                  <a:pt x="94" y="120"/>
                </a:lnTo>
                <a:lnTo>
                  <a:pt x="163" y="71"/>
                </a:lnTo>
                <a:lnTo>
                  <a:pt x="153" y="40"/>
                </a:lnTo>
                <a:lnTo>
                  <a:pt x="59" y="0"/>
                </a:lnTo>
                <a:lnTo>
                  <a:pt x="0" y="101"/>
                </a:lnTo>
                <a:close/>
              </a:path>
            </a:pathLst>
          </a:custGeom>
          <a:solidFill>
            <a:srgbClr val="9CD8E4"/>
          </a:solidFill>
          <a:ln w="9525" cap="flat" cmpd="sng">
            <a:solidFill>
              <a:schemeClr val="hlink"/>
            </a:solidFill>
            <a:prstDash val="solid"/>
            <a:round/>
            <a:headEnd type="none" w="med" len="med"/>
            <a:tailEnd type="none" w="med" len="med"/>
          </a:ln>
          <a:effectLst>
            <a:outerShdw blurRad="63500" dist="17961" dir="2700000" algn="ctr" rotWithShape="0">
              <a:schemeClr val="tx1"/>
            </a:outerShdw>
          </a:effectLst>
        </p:spPr>
        <p:txBody>
          <a:bodyPr lIns="121893" tIns="60946" rIns="121893" bIns="60946"/>
          <a:lstStyle/>
          <a:p>
            <a:pPr>
              <a:defRPr/>
            </a:pPr>
            <a:endParaRPr lang="en-US">
              <a:solidFill>
                <a:prstClr val="black"/>
              </a:solidFill>
              <a:latin typeface="Calibri"/>
              <a:cs typeface="Arial" charset="0"/>
            </a:endParaRPr>
          </a:p>
        </p:txBody>
      </p:sp>
      <p:sp>
        <p:nvSpPr>
          <p:cNvPr id="43054" name="AutoShape 46"/>
          <p:cNvSpPr>
            <a:spLocks noChangeAspect="1" noChangeArrowheads="1"/>
          </p:cNvSpPr>
          <p:nvPr/>
        </p:nvSpPr>
        <p:spPr bwMode="auto">
          <a:xfrm>
            <a:off x="6046554" y="2203463"/>
            <a:ext cx="1572683" cy="337111"/>
          </a:xfrm>
          <a:prstGeom prst="roundRect">
            <a:avLst>
              <a:gd name="adj" fmla="val 16667"/>
            </a:avLst>
          </a:prstGeom>
          <a:gradFill rotWithShape="1">
            <a:gsLst>
              <a:gs pos="0">
                <a:srgbClr val="FECE00"/>
              </a:gs>
              <a:gs pos="50000">
                <a:srgbClr val="FFFAE7"/>
              </a:gs>
              <a:gs pos="100000">
                <a:srgbClr val="FECE00"/>
              </a:gs>
            </a:gsLst>
            <a:lin ang="5400000" scaled="1"/>
          </a:gradFill>
          <a:ln w="15875">
            <a:solidFill>
              <a:srgbClr val="C09B00"/>
            </a:solidFill>
            <a:round/>
            <a:headEnd/>
            <a:tailEnd/>
          </a:ln>
        </p:spPr>
        <p:txBody>
          <a:bodyPr lIns="36574" tIns="36574" rIns="36574" bIns="36574">
            <a:spAutoFit/>
          </a:bodyPr>
          <a:lstStyle/>
          <a:p>
            <a:pPr algn="ctr">
              <a:buClr>
                <a:srgbClr val="C0504D"/>
              </a:buClr>
              <a:buFont typeface="Wingdings" charset="0"/>
              <a:buNone/>
            </a:pPr>
            <a:r>
              <a:rPr lang="en-US" sz="1500" b="1" i="1" dirty="0">
                <a:latin typeface="Arial Narrow" charset="0"/>
                <a:cs typeface="Arial" charset="0"/>
              </a:rPr>
              <a:t>Poland </a:t>
            </a:r>
          </a:p>
        </p:txBody>
      </p:sp>
      <p:sp>
        <p:nvSpPr>
          <p:cNvPr id="43055" name="AutoShape 43"/>
          <p:cNvSpPr>
            <a:spLocks noChangeAspect="1" noChangeArrowheads="1"/>
          </p:cNvSpPr>
          <p:nvPr/>
        </p:nvSpPr>
        <p:spPr bwMode="auto">
          <a:xfrm>
            <a:off x="10233335" y="4457713"/>
            <a:ext cx="1559983" cy="337111"/>
          </a:xfrm>
          <a:prstGeom prst="roundRect">
            <a:avLst>
              <a:gd name="adj" fmla="val 16667"/>
            </a:avLst>
          </a:prstGeom>
          <a:gradFill rotWithShape="1">
            <a:gsLst>
              <a:gs pos="0">
                <a:srgbClr val="FECE00"/>
              </a:gs>
              <a:gs pos="50000">
                <a:srgbClr val="FFFAE7"/>
              </a:gs>
              <a:gs pos="100000">
                <a:srgbClr val="FECE00"/>
              </a:gs>
            </a:gsLst>
            <a:lin ang="5400000" scaled="1"/>
          </a:gradFill>
          <a:ln w="15875">
            <a:solidFill>
              <a:srgbClr val="C09B00"/>
            </a:solidFill>
            <a:round/>
            <a:headEnd/>
            <a:tailEnd/>
          </a:ln>
        </p:spPr>
        <p:txBody>
          <a:bodyPr lIns="36574" tIns="36574" rIns="36574" bIns="36574">
            <a:spAutoFit/>
          </a:bodyPr>
          <a:lstStyle/>
          <a:p>
            <a:pPr algn="ctr">
              <a:buClr>
                <a:srgbClr val="C0504D"/>
              </a:buClr>
              <a:buFont typeface="Wingdings" charset="0"/>
              <a:buNone/>
            </a:pPr>
            <a:r>
              <a:rPr lang="en-US" sz="1500" b="1" i="1" dirty="0">
                <a:latin typeface="Arial Narrow" charset="0"/>
                <a:cs typeface="Arial" charset="0"/>
              </a:rPr>
              <a:t>Australia</a:t>
            </a:r>
          </a:p>
        </p:txBody>
      </p:sp>
      <p:sp>
        <p:nvSpPr>
          <p:cNvPr id="43056" name="Line 42"/>
          <p:cNvSpPr>
            <a:spLocks noChangeAspect="1" noChangeShapeType="1"/>
          </p:cNvSpPr>
          <p:nvPr/>
        </p:nvSpPr>
        <p:spPr bwMode="auto">
          <a:xfrm flipH="1">
            <a:off x="10334921" y="4683138"/>
            <a:ext cx="508000" cy="307975"/>
          </a:xfrm>
          <a:prstGeom prst="line">
            <a:avLst/>
          </a:prstGeom>
          <a:noFill/>
          <a:ln w="9525">
            <a:solidFill>
              <a:srgbClr val="C09B00"/>
            </a:solidFill>
            <a:round/>
            <a:headEnd/>
            <a:tailEnd type="oval" w="med" len="med"/>
          </a:ln>
          <a:extLst>
            <a:ext uri="{909E8E84-426E-40dd-AFC4-6F175D3DCCD1}">
              <a14:hiddenFill xmlns:a14="http://schemas.microsoft.com/office/drawing/2010/main">
                <a:noFill/>
              </a14:hiddenFill>
            </a:ext>
          </a:extLst>
        </p:spPr>
        <p:txBody>
          <a:bodyPr lIns="121893" tIns="60946" rIns="121893" bIns="60946"/>
          <a:lstStyle/>
          <a:p>
            <a:endParaRPr lang="en-US"/>
          </a:p>
        </p:txBody>
      </p:sp>
      <p:sp>
        <p:nvSpPr>
          <p:cNvPr id="43057" name="AutoShape 35"/>
          <p:cNvSpPr>
            <a:spLocks noChangeAspect="1" noChangeArrowheads="1"/>
          </p:cNvSpPr>
          <p:nvPr/>
        </p:nvSpPr>
        <p:spPr bwMode="auto">
          <a:xfrm>
            <a:off x="6169322" y="1485903"/>
            <a:ext cx="1479549" cy="305188"/>
          </a:xfrm>
          <a:prstGeom prst="roundRect">
            <a:avLst>
              <a:gd name="adj" fmla="val 16667"/>
            </a:avLst>
          </a:prstGeom>
          <a:gradFill rotWithShape="1">
            <a:gsLst>
              <a:gs pos="0">
                <a:srgbClr val="FECE00"/>
              </a:gs>
              <a:gs pos="50000">
                <a:srgbClr val="FFFAE7"/>
              </a:gs>
              <a:gs pos="100000">
                <a:srgbClr val="FECE00"/>
              </a:gs>
            </a:gsLst>
            <a:lin ang="5400000" scaled="1"/>
          </a:gradFill>
          <a:ln w="15875">
            <a:solidFill>
              <a:srgbClr val="C09B00"/>
            </a:solidFill>
            <a:round/>
            <a:headEnd/>
            <a:tailEnd/>
          </a:ln>
        </p:spPr>
        <p:txBody>
          <a:bodyPr lIns="36574" tIns="36574" rIns="36574" bIns="36574">
            <a:spAutoFit/>
          </a:bodyPr>
          <a:lstStyle/>
          <a:p>
            <a:pPr algn="ctr">
              <a:lnSpc>
                <a:spcPct val="85000"/>
              </a:lnSpc>
              <a:buClr>
                <a:srgbClr val="C0504D"/>
              </a:buClr>
              <a:buFont typeface="Wingdings" charset="0"/>
              <a:buNone/>
            </a:pPr>
            <a:r>
              <a:rPr lang="en-US" sz="1500" b="1" i="1" dirty="0">
                <a:latin typeface="Arial Narrow" charset="0"/>
                <a:cs typeface="Arial" charset="0"/>
              </a:rPr>
              <a:t>Sweden </a:t>
            </a:r>
          </a:p>
        </p:txBody>
      </p:sp>
      <p:sp>
        <p:nvSpPr>
          <p:cNvPr id="43058" name="AutoShape 35"/>
          <p:cNvSpPr>
            <a:spLocks noChangeAspect="1" noChangeArrowheads="1"/>
          </p:cNvSpPr>
          <p:nvPr/>
        </p:nvSpPr>
        <p:spPr bwMode="auto">
          <a:xfrm>
            <a:off x="4340522" y="1714503"/>
            <a:ext cx="1479549" cy="305188"/>
          </a:xfrm>
          <a:prstGeom prst="roundRect">
            <a:avLst>
              <a:gd name="adj" fmla="val 16667"/>
            </a:avLst>
          </a:prstGeom>
          <a:gradFill rotWithShape="1">
            <a:gsLst>
              <a:gs pos="0">
                <a:srgbClr val="FECE00"/>
              </a:gs>
              <a:gs pos="50000">
                <a:srgbClr val="FFFAE7"/>
              </a:gs>
              <a:gs pos="100000">
                <a:srgbClr val="FECE00"/>
              </a:gs>
            </a:gsLst>
            <a:lin ang="5400000" scaled="1"/>
          </a:gradFill>
          <a:ln w="15875">
            <a:solidFill>
              <a:srgbClr val="C09B00"/>
            </a:solidFill>
            <a:round/>
            <a:headEnd/>
            <a:tailEnd/>
          </a:ln>
        </p:spPr>
        <p:txBody>
          <a:bodyPr lIns="36574" tIns="36574" rIns="36574" bIns="36574">
            <a:spAutoFit/>
          </a:bodyPr>
          <a:lstStyle/>
          <a:p>
            <a:pPr algn="ctr">
              <a:lnSpc>
                <a:spcPct val="85000"/>
              </a:lnSpc>
              <a:buClr>
                <a:srgbClr val="C0504D"/>
              </a:buClr>
              <a:buFont typeface="Wingdings" charset="0"/>
              <a:buNone/>
            </a:pPr>
            <a:r>
              <a:rPr lang="en-US" sz="1500" b="1" i="1" dirty="0">
                <a:latin typeface="Arial Narrow" charset="0"/>
                <a:cs typeface="Arial" charset="0"/>
              </a:rPr>
              <a:t>UK </a:t>
            </a:r>
          </a:p>
        </p:txBody>
      </p:sp>
      <p:cxnSp>
        <p:nvCxnSpPr>
          <p:cNvPr id="43059" name="Straight Arrow Connector 57"/>
          <p:cNvCxnSpPr>
            <a:cxnSpLocks noChangeShapeType="1"/>
            <a:stCxn id="43058" idx="2"/>
          </p:cNvCxnSpPr>
          <p:nvPr/>
        </p:nvCxnSpPr>
        <p:spPr bwMode="auto">
          <a:xfrm>
            <a:off x="5080308" y="2019701"/>
            <a:ext cx="786343" cy="320287"/>
          </a:xfrm>
          <a:prstGeom prst="straightConnector1">
            <a:avLst/>
          </a:prstGeom>
          <a:noFill/>
          <a:ln w="12700">
            <a:solidFill>
              <a:srgbClr val="C09B00"/>
            </a:solidFill>
            <a:round/>
            <a:headEnd/>
            <a:tailEnd type="oval" w="med" len="med"/>
          </a:ln>
          <a:extLst>
            <a:ext uri="{909E8E84-426E-40dd-AFC4-6F175D3DCCD1}">
              <a14:hiddenFill xmlns:a14="http://schemas.microsoft.com/office/drawing/2010/main">
                <a:noFill/>
              </a14:hiddenFill>
            </a:ext>
          </a:extLst>
        </p:spPr>
      </p:cxnSp>
      <p:cxnSp>
        <p:nvCxnSpPr>
          <p:cNvPr id="43060" name="Straight Arrow Connector 58"/>
          <p:cNvCxnSpPr>
            <a:cxnSpLocks noChangeShapeType="1"/>
            <a:stCxn id="43057" idx="2"/>
          </p:cNvCxnSpPr>
          <p:nvPr/>
        </p:nvCxnSpPr>
        <p:spPr bwMode="auto">
          <a:xfrm flipH="1">
            <a:off x="6679441" y="1791101"/>
            <a:ext cx="229656" cy="167887"/>
          </a:xfrm>
          <a:prstGeom prst="straightConnector1">
            <a:avLst/>
          </a:prstGeom>
          <a:noFill/>
          <a:ln w="12700">
            <a:solidFill>
              <a:srgbClr val="C09B00"/>
            </a:solidFill>
            <a:round/>
            <a:headEnd/>
            <a:tailEnd type="oval" w="med" len="med"/>
          </a:ln>
          <a:extLst>
            <a:ext uri="{909E8E84-426E-40dd-AFC4-6F175D3DCCD1}">
              <a14:hiddenFill xmlns:a14="http://schemas.microsoft.com/office/drawing/2010/main">
                <a:noFill/>
              </a14:hiddenFill>
            </a:ext>
          </a:extLst>
        </p:spPr>
      </p:cxnSp>
      <p:sp>
        <p:nvSpPr>
          <p:cNvPr id="43061" name="Line 30"/>
          <p:cNvSpPr>
            <a:spLocks noChangeAspect="1" noChangeShapeType="1"/>
          </p:cNvSpPr>
          <p:nvPr/>
        </p:nvSpPr>
        <p:spPr bwMode="auto">
          <a:xfrm flipH="1">
            <a:off x="8713568" y="1497026"/>
            <a:ext cx="721783" cy="119063"/>
          </a:xfrm>
          <a:prstGeom prst="line">
            <a:avLst/>
          </a:prstGeom>
          <a:noFill/>
          <a:ln w="9525">
            <a:solidFill>
              <a:srgbClr val="C09B00"/>
            </a:solidFill>
            <a:round/>
            <a:headEnd/>
            <a:tailEnd type="oval" w="med" len="med"/>
          </a:ln>
          <a:extLst>
            <a:ext uri="{909E8E84-426E-40dd-AFC4-6F175D3DCCD1}">
              <a14:hiddenFill xmlns:a14="http://schemas.microsoft.com/office/drawing/2010/main">
                <a:noFill/>
              </a14:hiddenFill>
            </a:ext>
          </a:extLst>
        </p:spPr>
        <p:txBody>
          <a:bodyPr lIns="121893" tIns="60946" rIns="121893" bIns="60946"/>
          <a:lstStyle/>
          <a:p>
            <a:endParaRPr lang="en-US"/>
          </a:p>
        </p:txBody>
      </p:sp>
      <p:sp>
        <p:nvSpPr>
          <p:cNvPr id="43062" name="AutoShape 32"/>
          <p:cNvSpPr>
            <a:spLocks noChangeAspect="1" noChangeArrowheads="1"/>
          </p:cNvSpPr>
          <p:nvPr/>
        </p:nvSpPr>
        <p:spPr bwMode="auto">
          <a:xfrm>
            <a:off x="8999303" y="1416053"/>
            <a:ext cx="1430867" cy="294547"/>
          </a:xfrm>
          <a:prstGeom prst="roundRect">
            <a:avLst>
              <a:gd name="adj" fmla="val 16667"/>
            </a:avLst>
          </a:prstGeom>
          <a:gradFill rotWithShape="1">
            <a:gsLst>
              <a:gs pos="0">
                <a:srgbClr val="FECE00"/>
              </a:gs>
              <a:gs pos="50000">
                <a:srgbClr val="FFFAE7"/>
              </a:gs>
              <a:gs pos="100000">
                <a:srgbClr val="FECE00"/>
              </a:gs>
            </a:gsLst>
            <a:lin ang="5400000" scaled="1"/>
          </a:gradFill>
          <a:ln w="15875">
            <a:solidFill>
              <a:srgbClr val="C09B00"/>
            </a:solidFill>
            <a:round/>
            <a:headEnd/>
            <a:tailEnd/>
          </a:ln>
        </p:spPr>
        <p:txBody>
          <a:bodyPr lIns="36574" tIns="36574" rIns="36574" bIns="36574">
            <a:spAutoFit/>
          </a:bodyPr>
          <a:lstStyle/>
          <a:p>
            <a:pPr algn="ctr">
              <a:lnSpc>
                <a:spcPct val="80000"/>
              </a:lnSpc>
              <a:buClr>
                <a:srgbClr val="C0504D"/>
              </a:buClr>
              <a:buFont typeface="Wingdings" charset="0"/>
              <a:buNone/>
            </a:pPr>
            <a:r>
              <a:rPr lang="en-US" sz="1500" b="1" i="1" dirty="0">
                <a:latin typeface="Arial Narrow" charset="0"/>
                <a:cs typeface="Arial" charset="0"/>
              </a:rPr>
              <a:t>Russia </a:t>
            </a:r>
          </a:p>
        </p:txBody>
      </p:sp>
      <p:sp>
        <p:nvSpPr>
          <p:cNvPr id="43063" name="Line 30"/>
          <p:cNvSpPr>
            <a:spLocks noChangeAspect="1" noChangeShapeType="1"/>
          </p:cNvSpPr>
          <p:nvPr/>
        </p:nvSpPr>
        <p:spPr bwMode="auto">
          <a:xfrm flipH="1">
            <a:off x="9513668" y="3430601"/>
            <a:ext cx="721783" cy="119063"/>
          </a:xfrm>
          <a:prstGeom prst="line">
            <a:avLst/>
          </a:prstGeom>
          <a:noFill/>
          <a:ln w="9525">
            <a:solidFill>
              <a:srgbClr val="C09B00"/>
            </a:solidFill>
            <a:round/>
            <a:headEnd/>
            <a:tailEnd type="oval" w="med" len="med"/>
          </a:ln>
          <a:extLst>
            <a:ext uri="{909E8E84-426E-40dd-AFC4-6F175D3DCCD1}">
              <a14:hiddenFill xmlns:a14="http://schemas.microsoft.com/office/drawing/2010/main">
                <a:noFill/>
              </a14:hiddenFill>
            </a:ext>
          </a:extLst>
        </p:spPr>
        <p:txBody>
          <a:bodyPr lIns="121893" tIns="60946" rIns="121893" bIns="60946"/>
          <a:lstStyle/>
          <a:p>
            <a:endParaRPr lang="en-US"/>
          </a:p>
        </p:txBody>
      </p:sp>
      <p:sp>
        <p:nvSpPr>
          <p:cNvPr id="43064" name="AutoShape 32"/>
          <p:cNvSpPr>
            <a:spLocks noChangeAspect="1" noChangeArrowheads="1"/>
          </p:cNvSpPr>
          <p:nvPr/>
        </p:nvSpPr>
        <p:spPr bwMode="auto">
          <a:xfrm>
            <a:off x="9799403" y="3349625"/>
            <a:ext cx="1430867" cy="294547"/>
          </a:xfrm>
          <a:prstGeom prst="roundRect">
            <a:avLst>
              <a:gd name="adj" fmla="val 16667"/>
            </a:avLst>
          </a:prstGeom>
          <a:gradFill rotWithShape="1">
            <a:gsLst>
              <a:gs pos="0">
                <a:srgbClr val="FECE00"/>
              </a:gs>
              <a:gs pos="50000">
                <a:srgbClr val="FFFAE7"/>
              </a:gs>
              <a:gs pos="100000">
                <a:srgbClr val="FECE00"/>
              </a:gs>
            </a:gsLst>
            <a:lin ang="5400000" scaled="1"/>
          </a:gradFill>
          <a:ln w="15875">
            <a:solidFill>
              <a:srgbClr val="C09B00"/>
            </a:solidFill>
            <a:round/>
            <a:headEnd/>
            <a:tailEnd/>
          </a:ln>
        </p:spPr>
        <p:txBody>
          <a:bodyPr lIns="36574" tIns="36574" rIns="36574" bIns="36574">
            <a:spAutoFit/>
          </a:bodyPr>
          <a:lstStyle/>
          <a:p>
            <a:pPr algn="ctr">
              <a:lnSpc>
                <a:spcPct val="80000"/>
              </a:lnSpc>
              <a:buClr>
                <a:srgbClr val="C0504D"/>
              </a:buClr>
              <a:buFont typeface="Wingdings" charset="0"/>
              <a:buNone/>
            </a:pPr>
            <a:r>
              <a:rPr lang="en-US" sz="1500" b="1" i="1" dirty="0">
                <a:latin typeface="Arial Narrow" charset="0"/>
                <a:cs typeface="Arial" charset="0"/>
              </a:rPr>
              <a:t>Taiwan</a:t>
            </a:r>
          </a:p>
        </p:txBody>
      </p:sp>
      <p:sp>
        <p:nvSpPr>
          <p:cNvPr id="2" name="TextBox 1"/>
          <p:cNvSpPr txBox="1"/>
          <p:nvPr/>
        </p:nvSpPr>
        <p:spPr>
          <a:xfrm>
            <a:off x="538423" y="5427768"/>
            <a:ext cx="11480403" cy="1431157"/>
          </a:xfrm>
          <a:prstGeom prst="rect">
            <a:avLst/>
          </a:prstGeom>
          <a:noFill/>
        </p:spPr>
        <p:txBody>
          <a:bodyPr wrap="square" lIns="91422" tIns="45718" rIns="91422" bIns="45718" rtlCol="0">
            <a:spAutoFit/>
          </a:bodyPr>
          <a:lstStyle/>
          <a:p>
            <a:r>
              <a:rPr lang="en-US" b="1" dirty="0" smtClean="0"/>
              <a:t>Challenges:</a:t>
            </a:r>
          </a:p>
          <a:p>
            <a:r>
              <a:rPr lang="en-US" dirty="0" smtClean="0"/>
              <a:t>   - &gt;50 + products, components and micro services		- Move from tightly coupled to cloud</a:t>
            </a:r>
            <a:r>
              <a:rPr lang="en-US" dirty="0"/>
              <a:t> </a:t>
            </a:r>
            <a:r>
              <a:rPr lang="en-US" dirty="0" smtClean="0"/>
              <a:t>architecture</a:t>
            </a:r>
          </a:p>
          <a:p>
            <a:r>
              <a:rPr lang="en-US" dirty="0"/>
              <a:t> </a:t>
            </a:r>
            <a:r>
              <a:rPr lang="en-US" dirty="0" smtClean="0"/>
              <a:t>  - Dispersed feature teams/squads 					-  Innovation in the face of KLO needs  </a:t>
            </a:r>
          </a:p>
          <a:p>
            <a:endParaRPr lang="en-US" sz="1100" dirty="0"/>
          </a:p>
          <a:p>
            <a:r>
              <a:rPr lang="en-US" i="1" dirty="0" smtClean="0"/>
              <a:t> Transform business processes and engineering through changes in culture, process and technology at scale !   </a:t>
            </a:r>
            <a:endParaRPr lang="en-US" i="1" dirty="0"/>
          </a:p>
        </p:txBody>
      </p:sp>
    </p:spTree>
    <p:extLst>
      <p:ext uri="{BB962C8B-B14F-4D97-AF65-F5344CB8AC3E}">
        <p14:creationId xmlns:p14="http://schemas.microsoft.com/office/powerpoint/2010/main" val="3920156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2"/>
          <p:cNvSpPr>
            <a:spLocks noGrp="1"/>
          </p:cNvSpPr>
          <p:nvPr>
            <p:ph type="title"/>
          </p:nvPr>
        </p:nvSpPr>
        <p:spPr>
          <a:xfrm>
            <a:off x="13" y="442327"/>
            <a:ext cx="12191999" cy="451407"/>
          </a:xfrm>
        </p:spPr>
        <p:txBody>
          <a:bodyPr>
            <a:noAutofit/>
          </a:bodyPr>
          <a:lstStyle/>
          <a:p>
            <a:pPr algn="l" eaLnBrk="1" hangingPunct="1"/>
            <a:r>
              <a:rPr lang="en-US" sz="3600" dirty="0"/>
              <a:t>Product and Process Improvements… our journey continues! </a:t>
            </a:r>
          </a:p>
        </p:txBody>
      </p:sp>
      <p:graphicFrame>
        <p:nvGraphicFramePr>
          <p:cNvPr id="5" name="Content Placeholder 3"/>
          <p:cNvGraphicFramePr>
            <a:graphicFrameLocks/>
          </p:cNvGraphicFramePr>
          <p:nvPr>
            <p:extLst>
              <p:ext uri="{D42A27DB-BD31-4B8C-83A1-F6EECF244321}">
                <p14:modId xmlns:p14="http://schemas.microsoft.com/office/powerpoint/2010/main" val="3258677794"/>
              </p:ext>
            </p:extLst>
          </p:nvPr>
        </p:nvGraphicFramePr>
        <p:xfrm>
          <a:off x="393701" y="1460504"/>
          <a:ext cx="11391899" cy="4480469"/>
        </p:xfrm>
        <a:graphic>
          <a:graphicData uri="http://schemas.openxmlformats.org/drawingml/2006/table">
            <a:tbl>
              <a:tblPr/>
              <a:tblGrid>
                <a:gridCol w="3647143"/>
                <a:gridCol w="1592111"/>
                <a:gridCol w="1974180"/>
                <a:gridCol w="1922773"/>
                <a:gridCol w="2255692"/>
              </a:tblGrid>
              <a:tr h="579107">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u="none" strike="noStrike" kern="1200" cap="none" normalizeH="0" baseline="0" dirty="0" smtClean="0">
                          <a:ln>
                            <a:noFill/>
                          </a:ln>
                          <a:solidFill>
                            <a:srgbClr val="FFFFFF"/>
                          </a:solidFill>
                          <a:effectLst/>
                          <a:latin typeface="Helvetica"/>
                          <a:ea typeface="Helvetica Light"/>
                          <a:cs typeface="Helvetica"/>
                        </a:rPr>
                        <a:t>Lifecycle</a:t>
                      </a:r>
                      <a:r>
                        <a:rPr kumimoji="0" lang="en-US" sz="1600" b="1" i="0" u="none" strike="noStrike" cap="none" normalizeH="0" baseline="0" dirty="0" smtClean="0">
                          <a:ln>
                            <a:noFill/>
                          </a:ln>
                          <a:solidFill>
                            <a:srgbClr val="FFFFFF"/>
                          </a:solidFill>
                          <a:effectLst/>
                          <a:latin typeface="Helvetica"/>
                          <a:ea typeface="MS PGothic" pitchFamily="34" charset="-128"/>
                          <a:cs typeface="Helvetica"/>
                        </a:rPr>
                        <a:t> </a:t>
                      </a:r>
                      <a:r>
                        <a:rPr kumimoji="0" lang="en-US" sz="1600" b="1" u="none" strike="noStrike" kern="1200" cap="none" normalizeH="0" baseline="0" dirty="0" smtClean="0">
                          <a:ln>
                            <a:noFill/>
                          </a:ln>
                          <a:solidFill>
                            <a:srgbClr val="FFFFFF"/>
                          </a:solidFill>
                          <a:effectLst/>
                          <a:latin typeface="Helvetica"/>
                          <a:ea typeface="Helvetica Light"/>
                          <a:cs typeface="Helvetica"/>
                        </a:rPr>
                        <a:t>Measurements</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DA"/>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FFFFFF"/>
                          </a:solidFill>
                          <a:effectLst/>
                          <a:latin typeface="Arial" pitchFamily="34" charset="0"/>
                          <a:ea typeface="MS PGothic" pitchFamily="34" charset="-128"/>
                        </a:rPr>
                        <a:t>2008</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DA"/>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FFFFFF"/>
                          </a:solidFill>
                          <a:effectLst/>
                          <a:latin typeface="Arial" pitchFamily="34" charset="0"/>
                          <a:ea typeface="MS PGothic" pitchFamily="34" charset="-128"/>
                        </a:rPr>
                        <a:t>2010</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DA"/>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FFFFFF"/>
                          </a:solidFill>
                          <a:effectLst/>
                          <a:latin typeface="Arial" pitchFamily="34" charset="0"/>
                          <a:ea typeface="MS PGothic" pitchFamily="34" charset="-128"/>
                        </a:rPr>
                        <a:t>2012 – 1Q2015</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DA"/>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FFFFFF"/>
                          </a:solidFill>
                          <a:effectLst/>
                          <a:latin typeface="Arial" pitchFamily="34" charset="0"/>
                          <a:ea typeface="MS PGothic" pitchFamily="34" charset="-128"/>
                        </a:rPr>
                        <a:t>Total Improvement</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DA"/>
                    </a:solidFill>
                  </a:tcPr>
                </a:tc>
              </a:tr>
              <a:tr h="371393">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00"/>
                          </a:solidFill>
                          <a:effectLst/>
                          <a:latin typeface="Arial" pitchFamily="34" charset="0"/>
                          <a:ea typeface="MS PGothic" pitchFamily="34" charset="-128"/>
                        </a:rPr>
                        <a:t>Project Initiation</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00"/>
                          </a:solidFill>
                          <a:effectLst/>
                          <a:latin typeface="Arial" pitchFamily="34" charset="0"/>
                          <a:ea typeface="MS PGothic" pitchFamily="34" charset="-128"/>
                        </a:rPr>
                        <a:t>30 days</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00"/>
                          </a:solidFill>
                          <a:effectLst/>
                          <a:latin typeface="Arial" pitchFamily="34" charset="0"/>
                          <a:ea typeface="MS PGothic" pitchFamily="34" charset="-128"/>
                        </a:rPr>
                        <a:t>10 days</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00"/>
                          </a:solidFill>
                          <a:effectLst/>
                          <a:latin typeface="Arial" pitchFamily="34" charset="0"/>
                          <a:ea typeface="MS PGothic" pitchFamily="34" charset="-128"/>
                        </a:rPr>
                        <a:t>2 days</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dirty="0" smtClean="0">
                          <a:ln>
                            <a:noFill/>
                          </a:ln>
                          <a:solidFill>
                            <a:schemeClr val="tx2"/>
                          </a:solidFill>
                          <a:effectLst/>
                          <a:latin typeface="Arial" pitchFamily="34" charset="0"/>
                          <a:ea typeface="MS PGothic" pitchFamily="34" charset="-128"/>
                        </a:rPr>
                        <a:t>28 days</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B6F8">
                        <a:alpha val="30000"/>
                      </a:srgbClr>
                    </a:solidFill>
                  </a:tcPr>
                </a:tc>
              </a:tr>
              <a:tr h="371393">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00"/>
                          </a:solidFill>
                          <a:effectLst/>
                          <a:latin typeface="Arial" pitchFamily="34" charset="0"/>
                          <a:ea typeface="MS PGothic" pitchFamily="34" charset="-128"/>
                        </a:rPr>
                        <a:t>Groomed Backlog</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00"/>
                          </a:solidFill>
                          <a:effectLst/>
                          <a:latin typeface="Arial" pitchFamily="34" charset="0"/>
                          <a:ea typeface="MS PGothic" pitchFamily="34" charset="-128"/>
                        </a:rPr>
                        <a:t>90 days</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00"/>
                          </a:solidFill>
                          <a:effectLst/>
                          <a:latin typeface="Arial" pitchFamily="34" charset="0"/>
                          <a:ea typeface="MS PGothic" pitchFamily="34" charset="-128"/>
                        </a:rPr>
                        <a:t>45 days</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00"/>
                          </a:solidFill>
                          <a:effectLst/>
                          <a:latin typeface="Arial" pitchFamily="34" charset="0"/>
                          <a:ea typeface="MS PGothic" pitchFamily="34" charset="-128"/>
                        </a:rPr>
                        <a:t>On-going</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dirty="0" smtClean="0">
                          <a:ln>
                            <a:noFill/>
                          </a:ln>
                          <a:solidFill>
                            <a:schemeClr val="tx2"/>
                          </a:solidFill>
                          <a:effectLst/>
                          <a:latin typeface="Arial" pitchFamily="34" charset="0"/>
                          <a:ea typeface="MS PGothic" pitchFamily="34" charset="-128"/>
                        </a:rPr>
                        <a:t>89 days</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B6F8">
                        <a:alpha val="30000"/>
                      </a:srgbClr>
                    </a:solidFill>
                  </a:tcPr>
                </a:tc>
              </a:tr>
              <a:tr h="371393">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99"/>
                          </a:solidFill>
                          <a:effectLst/>
                          <a:latin typeface="Arial" pitchFamily="34" charset="0"/>
                          <a:ea typeface="MS PGothic" pitchFamily="34" charset="-128"/>
                        </a:rPr>
                        <a:t>Overall Time To Development</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B6F8">
                        <a:alpha val="27000"/>
                      </a:srgbClr>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99"/>
                          </a:solidFill>
                          <a:effectLst/>
                          <a:latin typeface="Arial" pitchFamily="34" charset="0"/>
                          <a:ea typeface="MS PGothic" pitchFamily="34" charset="-128"/>
                        </a:rPr>
                        <a:t>120 days</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B6F8">
                        <a:alpha val="27000"/>
                      </a:srgbClr>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99"/>
                          </a:solidFill>
                          <a:effectLst/>
                          <a:latin typeface="Arial" pitchFamily="34" charset="0"/>
                          <a:ea typeface="MS PGothic" pitchFamily="34" charset="-128"/>
                        </a:rPr>
                        <a:t>55 days</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B6F8">
                        <a:alpha val="27000"/>
                      </a:srgbClr>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99"/>
                          </a:solidFill>
                          <a:effectLst/>
                          <a:latin typeface="Arial" pitchFamily="34" charset="0"/>
                          <a:ea typeface="MS PGothic" pitchFamily="34" charset="-128"/>
                        </a:rPr>
                        <a:t>3 days</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B6F8">
                        <a:alpha val="27000"/>
                      </a:srgbClr>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1" i="0" u="none" strike="noStrike" kern="1200" cap="none" normalizeH="0" baseline="0" dirty="0" smtClean="0">
                          <a:ln>
                            <a:noFill/>
                          </a:ln>
                          <a:solidFill>
                            <a:srgbClr val="000099"/>
                          </a:solidFill>
                          <a:effectLst/>
                          <a:latin typeface="Arial" pitchFamily="34" charset="0"/>
                          <a:ea typeface="MS PGothic" pitchFamily="34" charset="-128"/>
                          <a:cs typeface="Arial"/>
                        </a:rPr>
                        <a:t>117 days</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B6F8">
                        <a:alpha val="30000"/>
                      </a:srgbClr>
                    </a:solidFill>
                  </a:tcPr>
                </a:tc>
              </a:tr>
              <a:tr h="421055">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00"/>
                          </a:solidFill>
                          <a:effectLst/>
                          <a:latin typeface="Arial" pitchFamily="34" charset="0"/>
                          <a:ea typeface="MS PGothic" pitchFamily="34" charset="-128"/>
                        </a:rPr>
                        <a:t>Composite Build Time</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00"/>
                          </a:solidFill>
                          <a:effectLst/>
                          <a:latin typeface="Arial" pitchFamily="34" charset="0"/>
                          <a:ea typeface="MS PGothic" pitchFamily="34" charset="-128"/>
                        </a:rPr>
                        <a:t>36 hours</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00"/>
                          </a:solidFill>
                          <a:effectLst/>
                          <a:latin typeface="Arial" pitchFamily="34" charset="0"/>
                          <a:ea typeface="MS PGothic" pitchFamily="34" charset="-128"/>
                        </a:rPr>
                        <a:t>12 hours</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00"/>
                          </a:solidFill>
                          <a:effectLst/>
                          <a:latin typeface="Arial" pitchFamily="34" charset="0"/>
                          <a:ea typeface="MS PGothic" pitchFamily="34" charset="-128"/>
                        </a:rPr>
                        <a:t>5 hours</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dirty="0" smtClean="0">
                          <a:ln>
                            <a:noFill/>
                          </a:ln>
                          <a:solidFill>
                            <a:schemeClr val="tx2"/>
                          </a:solidFill>
                          <a:effectLst/>
                          <a:latin typeface="Arial" pitchFamily="34" charset="0"/>
                          <a:ea typeface="MS PGothic" pitchFamily="34" charset="-128"/>
                        </a:rPr>
                        <a:t>700 %</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B6F8">
                        <a:alpha val="30000"/>
                      </a:srgbClr>
                    </a:solidFill>
                  </a:tcPr>
                </a:tc>
              </a:tr>
              <a:tr h="371393">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00"/>
                          </a:solidFill>
                          <a:effectLst/>
                          <a:latin typeface="Arial" pitchFamily="34" charset="0"/>
                          <a:ea typeface="MS PGothic" pitchFamily="34" charset="-128"/>
                        </a:rPr>
                        <a:t>BVT Availability</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00"/>
                          </a:solidFill>
                          <a:effectLst/>
                          <a:latin typeface="Arial" pitchFamily="34" charset="0"/>
                          <a:ea typeface="MS PGothic" pitchFamily="34" charset="-128"/>
                        </a:rPr>
                        <a:t>N / A</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00"/>
                          </a:solidFill>
                          <a:effectLst/>
                          <a:latin typeface="Arial" pitchFamily="34" charset="0"/>
                          <a:ea typeface="MS PGothic" pitchFamily="34" charset="-128"/>
                        </a:rPr>
                        <a:t>18 hours</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00"/>
                          </a:solidFill>
                          <a:effectLst/>
                          <a:latin typeface="Arial" pitchFamily="34" charset="0"/>
                          <a:ea typeface="MS PGothic" pitchFamily="34" charset="-128"/>
                        </a:rPr>
                        <a:t>&lt; 1hour</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dirty="0" smtClean="0">
                          <a:ln>
                            <a:noFill/>
                          </a:ln>
                          <a:solidFill>
                            <a:schemeClr val="tx2"/>
                          </a:solidFill>
                          <a:effectLst/>
                          <a:latin typeface="Arial" pitchFamily="34" charset="0"/>
                          <a:ea typeface="MS PGothic" pitchFamily="34" charset="-128"/>
                        </a:rPr>
                        <a:t>17 hours</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B6F8">
                        <a:alpha val="30000"/>
                      </a:srgbClr>
                    </a:solidFill>
                  </a:tcPr>
                </a:tc>
              </a:tr>
              <a:tr h="371393">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00"/>
                          </a:solidFill>
                          <a:effectLst/>
                          <a:latin typeface="Arial" pitchFamily="34" charset="0"/>
                          <a:ea typeface="MS PGothic" pitchFamily="34" charset="-128"/>
                        </a:rPr>
                        <a:t>Sprint Test Time</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00"/>
                          </a:solidFill>
                          <a:effectLst/>
                          <a:latin typeface="Arial" pitchFamily="34" charset="0"/>
                          <a:ea typeface="MS PGothic" pitchFamily="34" charset="-128"/>
                        </a:rPr>
                        <a:t>5 days</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00"/>
                          </a:solidFill>
                          <a:effectLst/>
                          <a:latin typeface="Arial" pitchFamily="34" charset="0"/>
                          <a:ea typeface="MS PGothic" pitchFamily="34" charset="-128"/>
                        </a:rPr>
                        <a:t>2 days</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00"/>
                          </a:solidFill>
                          <a:effectLst/>
                          <a:latin typeface="Arial" pitchFamily="34" charset="0"/>
                          <a:ea typeface="MS PGothic" pitchFamily="34" charset="-128"/>
                        </a:rPr>
                        <a:t>14 hours</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dirty="0" smtClean="0">
                          <a:ln>
                            <a:noFill/>
                          </a:ln>
                          <a:solidFill>
                            <a:schemeClr val="tx2"/>
                          </a:solidFill>
                          <a:effectLst/>
                          <a:latin typeface="Arial" pitchFamily="34" charset="0"/>
                          <a:ea typeface="MS PGothic" pitchFamily="34" charset="-128"/>
                        </a:rPr>
                        <a:t>4 days</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B6F8">
                        <a:alpha val="30000"/>
                      </a:srgbClr>
                    </a:solidFill>
                  </a:tcPr>
                </a:tc>
              </a:tr>
              <a:tr h="548627">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00"/>
                          </a:solidFill>
                          <a:effectLst/>
                          <a:latin typeface="Arial" pitchFamily="34" charset="0"/>
                          <a:ea typeface="MS PGothic" pitchFamily="34" charset="-128"/>
                        </a:rPr>
                        <a:t>Total </a:t>
                      </a:r>
                      <a:r>
                        <a:rPr kumimoji="0" lang="en-US" sz="1500" b="0" i="0" u="none" strike="noStrike" kern="1200" cap="none" normalizeH="0" baseline="0" dirty="0" smtClean="0">
                          <a:ln>
                            <a:noFill/>
                          </a:ln>
                          <a:solidFill>
                            <a:schemeClr val="tx2"/>
                          </a:solidFill>
                          <a:effectLst/>
                          <a:latin typeface="Arial" pitchFamily="34" charset="0"/>
                          <a:ea typeface="MS PGothic" pitchFamily="34" charset="-128"/>
                          <a:cs typeface="+mn-cs"/>
                        </a:rPr>
                        <a:t>Deployment</a:t>
                      </a:r>
                      <a:r>
                        <a:rPr kumimoji="0" lang="en-US" sz="1500" b="0" i="0" u="none" strike="noStrike" cap="none" normalizeH="0" baseline="0" dirty="0" smtClean="0">
                          <a:ln>
                            <a:noFill/>
                          </a:ln>
                          <a:solidFill>
                            <a:srgbClr val="000000"/>
                          </a:solidFill>
                          <a:effectLst/>
                          <a:latin typeface="Arial" pitchFamily="34" charset="0"/>
                          <a:ea typeface="MS PGothic" pitchFamily="34" charset="-128"/>
                        </a:rPr>
                        <a:t> Time</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00"/>
                          </a:solidFill>
                          <a:effectLst/>
                          <a:latin typeface="Arial" pitchFamily="34" charset="0"/>
                          <a:ea typeface="MS PGothic" pitchFamily="34" charset="-128"/>
                        </a:rPr>
                        <a:t>2 days</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00"/>
                          </a:solidFill>
                          <a:effectLst/>
                          <a:latin typeface="Arial" pitchFamily="34" charset="0"/>
                          <a:ea typeface="MS PGothic" pitchFamily="34" charset="-128"/>
                        </a:rPr>
                        <a:t>8 hours</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00"/>
                          </a:solidFill>
                          <a:effectLst/>
                          <a:latin typeface="Arial" pitchFamily="34" charset="0"/>
                          <a:ea typeface="MS PGothic" pitchFamily="34" charset="-128"/>
                        </a:rPr>
                        <a:t>4 hours -&gt; 20 minutes</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dirty="0" smtClean="0">
                          <a:ln>
                            <a:noFill/>
                          </a:ln>
                          <a:solidFill>
                            <a:schemeClr val="tx2"/>
                          </a:solidFill>
                          <a:effectLst/>
                          <a:latin typeface="Arial" pitchFamily="34" charset="0"/>
                          <a:ea typeface="MS PGothic" pitchFamily="34" charset="-128"/>
                        </a:rPr>
                        <a:t>2 days</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B6F8">
                        <a:alpha val="30000"/>
                      </a:srgbClr>
                    </a:solidFill>
                  </a:tcPr>
                </a:tc>
              </a:tr>
              <a:tr h="371393">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99"/>
                          </a:solidFill>
                          <a:effectLst/>
                          <a:latin typeface="Arial" pitchFamily="34" charset="0"/>
                          <a:ea typeface="MS PGothic" pitchFamily="34" charset="-128"/>
                        </a:rPr>
                        <a:t>Overall Time To </a:t>
                      </a:r>
                      <a:r>
                        <a:rPr kumimoji="0" lang="en-US" sz="1500" b="0" i="0" u="none" strike="noStrike" kern="1200" cap="none" normalizeH="0" baseline="0" dirty="0" smtClean="0">
                          <a:ln>
                            <a:noFill/>
                          </a:ln>
                          <a:solidFill>
                            <a:srgbClr val="000099"/>
                          </a:solidFill>
                          <a:effectLst/>
                          <a:latin typeface="Arial" pitchFamily="34" charset="0"/>
                          <a:ea typeface="MS PGothic" pitchFamily="34" charset="-128"/>
                          <a:cs typeface="+mn-cs"/>
                        </a:rPr>
                        <a:t>Production</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B6F8">
                        <a:alpha val="30000"/>
                      </a:srgbClr>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99"/>
                          </a:solidFill>
                          <a:effectLst/>
                          <a:latin typeface="Arial" pitchFamily="34" charset="0"/>
                          <a:ea typeface="MS PGothic" pitchFamily="34" charset="-128"/>
                        </a:rPr>
                        <a:t>9 days</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B6F8">
                        <a:alpha val="30000"/>
                      </a:srgbClr>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99"/>
                          </a:solidFill>
                          <a:effectLst/>
                          <a:latin typeface="Arial" pitchFamily="34" charset="0"/>
                          <a:ea typeface="MS PGothic" pitchFamily="34" charset="-128"/>
                        </a:rPr>
                        <a:t>3 days</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B6F8">
                        <a:alpha val="30000"/>
                      </a:srgbClr>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99"/>
                          </a:solidFill>
                          <a:effectLst/>
                          <a:latin typeface="Arial" pitchFamily="34" charset="0"/>
                          <a:ea typeface="MS PGothic" pitchFamily="34" charset="-128"/>
                        </a:rPr>
                        <a:t>2 days</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B6F8">
                        <a:alpha val="30000"/>
                      </a:srgbClr>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1" i="0" u="none" strike="noStrike" kern="1200" cap="none" normalizeH="0" baseline="0" dirty="0" smtClean="0">
                          <a:ln>
                            <a:noFill/>
                          </a:ln>
                          <a:solidFill>
                            <a:srgbClr val="000099"/>
                          </a:solidFill>
                          <a:effectLst/>
                          <a:latin typeface="Arial" pitchFamily="34" charset="0"/>
                          <a:ea typeface="MS PGothic" pitchFamily="34" charset="-128"/>
                          <a:cs typeface="Arial"/>
                        </a:rPr>
                        <a:t>7 days</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B6F8">
                        <a:alpha val="30000"/>
                      </a:srgbClr>
                    </a:solidFill>
                  </a:tcPr>
                </a:tc>
              </a:tr>
              <a:tr h="331929">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chemeClr val="bg1"/>
                          </a:solidFill>
                          <a:effectLst/>
                          <a:latin typeface="Arial" pitchFamily="34" charset="0"/>
                          <a:ea typeface="MS PGothic" pitchFamily="34" charset="-128"/>
                        </a:rPr>
                        <a:t>Time Between Releases</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chemeClr val="bg1"/>
                          </a:solidFill>
                          <a:effectLst/>
                          <a:latin typeface="Arial" pitchFamily="34" charset="0"/>
                          <a:ea typeface="MS PGothic" pitchFamily="34" charset="-128"/>
                        </a:rPr>
                        <a:t>12 Months</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chemeClr val="bg1"/>
                          </a:solidFill>
                          <a:effectLst/>
                          <a:latin typeface="Arial" pitchFamily="34" charset="0"/>
                          <a:ea typeface="MS PGothic" pitchFamily="34" charset="-128"/>
                        </a:rPr>
                        <a:t>12 Months</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chemeClr val="bg1"/>
                          </a:solidFill>
                          <a:effectLst/>
                          <a:latin typeface="Arial" pitchFamily="34" charset="0"/>
                          <a:ea typeface="MS PGothic" pitchFamily="34" charset="-128"/>
                        </a:rPr>
                        <a:t>3 Months</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dirty="0" smtClean="0">
                          <a:ln>
                            <a:noFill/>
                          </a:ln>
                          <a:solidFill>
                            <a:srgbClr val="FFFFFF"/>
                          </a:solidFill>
                          <a:effectLst/>
                          <a:latin typeface="Arial" pitchFamily="34" charset="0"/>
                          <a:ea typeface="MS PGothic" pitchFamily="34" charset="-128"/>
                        </a:rPr>
                        <a:t>9 Months</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r>
              <a:tr h="371393">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99"/>
                          </a:solidFill>
                          <a:effectLst/>
                          <a:latin typeface="Arial" pitchFamily="34" charset="0"/>
                          <a:ea typeface="MS PGothic" pitchFamily="34" charset="-128"/>
                        </a:rPr>
                        <a:t>Innovation / Maintenance</a:t>
                      </a:r>
                    </a:p>
                  </a:txBody>
                  <a:tcPr marL="121900" marR="121900" marT="60961" marB="6096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8E9FD"/>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99"/>
                          </a:solidFill>
                          <a:effectLst/>
                          <a:latin typeface="Arial" pitchFamily="34" charset="0"/>
                          <a:ea typeface="MS PGothic" pitchFamily="34" charset="-128"/>
                        </a:rPr>
                        <a:t>58% / 42%</a:t>
                      </a:r>
                    </a:p>
                  </a:txBody>
                  <a:tcPr marL="121900" marR="121900" marT="60961" marB="6096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8E9FD"/>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500" b="0" i="0" u="none" strike="noStrike" cap="none" normalizeH="0" baseline="0" dirty="0" smtClean="0">
                          <a:ln>
                            <a:noFill/>
                          </a:ln>
                          <a:solidFill>
                            <a:srgbClr val="000099"/>
                          </a:solidFill>
                          <a:effectLst/>
                          <a:latin typeface="Arial" pitchFamily="34" charset="0"/>
                          <a:ea typeface="MS PGothic" pitchFamily="34" charset="-128"/>
                        </a:rPr>
                        <a:t>64%  / 36%</a:t>
                      </a:r>
                    </a:p>
                  </a:txBody>
                  <a:tcPr marL="121900" marR="121900" marT="60961" marB="6096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8E9FD"/>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99"/>
                          </a:solidFill>
                          <a:effectLst/>
                          <a:latin typeface="Arial" pitchFamily="34" charset="0"/>
                          <a:ea typeface="MS PGothic" pitchFamily="34" charset="-128"/>
                        </a:rPr>
                        <a:t>78% / 22%</a:t>
                      </a:r>
                    </a:p>
                  </a:txBody>
                  <a:tcPr marL="121900" marR="121900" marT="60961" marB="6096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8E9FD"/>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500" b="1" i="0" u="none" strike="noStrike" cap="none" normalizeH="0" baseline="0" dirty="0" smtClean="0">
                          <a:ln>
                            <a:noFill/>
                          </a:ln>
                          <a:solidFill>
                            <a:srgbClr val="000099"/>
                          </a:solidFill>
                          <a:effectLst/>
                          <a:latin typeface="Arial" pitchFamily="34" charset="0"/>
                          <a:ea typeface="MS PGothic" pitchFamily="34" charset="-128"/>
                        </a:rPr>
                        <a:t>+20%  / -20%</a:t>
                      </a:r>
                    </a:p>
                  </a:txBody>
                  <a:tcPr marL="121900" marR="121900" marT="60961" marB="6096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8E9FD"/>
                    </a:solidFill>
                  </a:tcPr>
                </a:tc>
              </a:tr>
            </a:tbl>
          </a:graphicData>
        </a:graphic>
      </p:graphicFrame>
      <p:sp>
        <p:nvSpPr>
          <p:cNvPr id="17484" name="TextBox 1"/>
          <p:cNvSpPr txBox="1">
            <a:spLocks noChangeArrowheads="1"/>
          </p:cNvSpPr>
          <p:nvPr/>
        </p:nvSpPr>
        <p:spPr bwMode="auto">
          <a:xfrm>
            <a:off x="1703447" y="6030399"/>
            <a:ext cx="8772438" cy="415452"/>
          </a:xfrm>
          <a:prstGeom prst="rect">
            <a:avLst/>
          </a:prstGeom>
          <a:noFill/>
          <a:ln w="9525">
            <a:noFill/>
            <a:miter lim="800000"/>
            <a:headEnd/>
            <a:tailEnd/>
          </a:ln>
        </p:spPr>
        <p:txBody>
          <a:bodyPr wrap="none" lIns="121874" tIns="60937" rIns="121874" bIns="60937">
            <a:spAutoFit/>
          </a:bodyPr>
          <a:lstStyle/>
          <a:p>
            <a:pPr algn="ctr"/>
            <a:r>
              <a:rPr lang="en-US" b="1" dirty="0">
                <a:solidFill>
                  <a:srgbClr val="000000"/>
                </a:solidFill>
                <a:ea typeface="MS PGothic" pitchFamily="34" charset="-128"/>
              </a:rPr>
              <a:t>Double-digit revenue growth, increased client adoption, improved client satisfaction</a:t>
            </a:r>
          </a:p>
        </p:txBody>
      </p:sp>
      <p:sp>
        <p:nvSpPr>
          <p:cNvPr id="6" name="Slide Number Placeholder 3"/>
          <p:cNvSpPr txBox="1">
            <a:spLocks/>
          </p:cNvSpPr>
          <p:nvPr/>
        </p:nvSpPr>
        <p:spPr bwMode="auto">
          <a:xfrm>
            <a:off x="243420" y="6538384"/>
            <a:ext cx="488949" cy="184149"/>
          </a:xfrm>
          <a:prstGeom prst="rect">
            <a:avLst/>
          </a:prstGeom>
          <a:noFill/>
          <a:ln w="9525">
            <a:noFill/>
            <a:miter lim="800000"/>
            <a:headEnd/>
            <a:tailEnd/>
          </a:ln>
        </p:spPr>
        <p:txBody>
          <a:bodyPr lIns="121877" tIns="60938" rIns="121877" bIns="60938"/>
          <a:lstStyle/>
          <a:p>
            <a:pPr algn="ctr" defTabSz="598782"/>
            <a:endParaRPr lang="en-US" sz="1100" dirty="0">
              <a:solidFill>
                <a:srgbClr val="000000"/>
              </a:solidFill>
              <a:ea typeface="MS PGothic" pitchFamily="34" charset="-128"/>
            </a:endParaRPr>
          </a:p>
        </p:txBody>
      </p:sp>
    </p:spTree>
    <p:extLst>
      <p:ext uri="{BB962C8B-B14F-4D97-AF65-F5344CB8AC3E}">
        <p14:creationId xmlns:p14="http://schemas.microsoft.com/office/powerpoint/2010/main" val="19221253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2"/>
          <p:cNvSpPr>
            <a:spLocks noGrp="1"/>
          </p:cNvSpPr>
          <p:nvPr>
            <p:ph type="title"/>
          </p:nvPr>
        </p:nvSpPr>
        <p:spPr>
          <a:xfrm>
            <a:off x="243417" y="1704"/>
            <a:ext cx="11582400" cy="822325"/>
          </a:xfrm>
        </p:spPr>
        <p:txBody>
          <a:bodyPr>
            <a:normAutofit/>
          </a:bodyPr>
          <a:lstStyle/>
          <a:p>
            <a:pPr algn="l" eaLnBrk="1" hangingPunct="1"/>
            <a:r>
              <a:rPr lang="en-US" sz="3600" dirty="0"/>
              <a:t>Product and Process Improvements – at scale !! </a:t>
            </a:r>
          </a:p>
        </p:txBody>
      </p:sp>
      <p:graphicFrame>
        <p:nvGraphicFramePr>
          <p:cNvPr id="5" name="Content Placeholder 3"/>
          <p:cNvGraphicFramePr>
            <a:graphicFrameLocks/>
          </p:cNvGraphicFramePr>
          <p:nvPr>
            <p:extLst>
              <p:ext uri="{D42A27DB-BD31-4B8C-83A1-F6EECF244321}">
                <p14:modId xmlns:p14="http://schemas.microsoft.com/office/powerpoint/2010/main" val="3776218933"/>
              </p:ext>
            </p:extLst>
          </p:nvPr>
        </p:nvGraphicFramePr>
        <p:xfrm>
          <a:off x="393705" y="837336"/>
          <a:ext cx="11318611" cy="5365976"/>
        </p:xfrm>
        <a:graphic>
          <a:graphicData uri="http://schemas.openxmlformats.org/drawingml/2006/table">
            <a:tbl>
              <a:tblPr/>
              <a:tblGrid>
                <a:gridCol w="3753579"/>
                <a:gridCol w="1728865"/>
                <a:gridCol w="1728865"/>
                <a:gridCol w="1728865"/>
                <a:gridCol w="2378437"/>
              </a:tblGrid>
              <a:tr h="428255">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u="none" strike="noStrike" kern="1200" cap="none" normalizeH="0" baseline="0" dirty="0" smtClean="0">
                          <a:ln>
                            <a:noFill/>
                          </a:ln>
                          <a:solidFill>
                            <a:srgbClr val="FFFFFF"/>
                          </a:solidFill>
                          <a:effectLst/>
                          <a:latin typeface="Helvetica"/>
                          <a:ea typeface="Helvetica Light"/>
                          <a:cs typeface="Helvetica"/>
                        </a:rPr>
                        <a:t>Lifecycle</a:t>
                      </a:r>
                      <a:r>
                        <a:rPr kumimoji="0" lang="en-US" sz="1600" b="1" i="0" u="none" strike="noStrike" cap="none" normalizeH="0" baseline="0" dirty="0" smtClean="0">
                          <a:ln>
                            <a:noFill/>
                          </a:ln>
                          <a:solidFill>
                            <a:srgbClr val="FFFFFF"/>
                          </a:solidFill>
                          <a:effectLst/>
                          <a:latin typeface="Helvetica"/>
                          <a:ea typeface="MS PGothic" pitchFamily="34" charset="-128"/>
                          <a:cs typeface="Helvetica"/>
                        </a:rPr>
                        <a:t> </a:t>
                      </a:r>
                      <a:r>
                        <a:rPr kumimoji="0" lang="en-US" sz="1600" b="1" u="none" strike="noStrike" kern="1200" cap="none" normalizeH="0" baseline="0" dirty="0" smtClean="0">
                          <a:ln>
                            <a:noFill/>
                          </a:ln>
                          <a:solidFill>
                            <a:srgbClr val="FFFFFF"/>
                          </a:solidFill>
                          <a:effectLst/>
                          <a:latin typeface="Helvetica"/>
                          <a:ea typeface="Helvetica Light"/>
                          <a:cs typeface="Helvetica"/>
                        </a:rPr>
                        <a:t>Measurements</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DA"/>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FFFFFF"/>
                          </a:solidFill>
                          <a:effectLst/>
                          <a:latin typeface="Arial" pitchFamily="34" charset="0"/>
                          <a:ea typeface="MS PGothic" pitchFamily="34" charset="-128"/>
                        </a:rPr>
                        <a:t>2010</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DA"/>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FFFFFF"/>
                          </a:solidFill>
                          <a:effectLst/>
                          <a:latin typeface="Arial" pitchFamily="34" charset="0"/>
                          <a:ea typeface="MS PGothic" pitchFamily="34" charset="-128"/>
                        </a:rPr>
                        <a:t>2012 – 2014</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DA"/>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FFFFFF"/>
                          </a:solidFill>
                          <a:effectLst/>
                          <a:latin typeface="Arial" pitchFamily="34" charset="0"/>
                          <a:ea typeface="MS PGothic" pitchFamily="34" charset="-128"/>
                        </a:rPr>
                        <a:t>2Q-3Q 2015</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DA"/>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FFFFFF"/>
                          </a:solidFill>
                          <a:effectLst/>
                          <a:latin typeface="Arial" pitchFamily="34" charset="0"/>
                          <a:ea typeface="MS PGothic" pitchFamily="34" charset="-128"/>
                        </a:rPr>
                        <a:t>Total Improvement</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DA"/>
                    </a:solidFill>
                  </a:tcPr>
                </a:tc>
              </a:tr>
              <a:tr h="365760">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00"/>
                          </a:solidFill>
                          <a:effectLst/>
                          <a:latin typeface="Arial" pitchFamily="34" charset="0"/>
                          <a:ea typeface="MS PGothic" pitchFamily="34" charset="-128"/>
                        </a:rPr>
                        <a:t>Project Initiation</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00"/>
                          </a:solidFill>
                          <a:effectLst/>
                          <a:latin typeface="Arial" pitchFamily="34" charset="0"/>
                          <a:ea typeface="MS PGothic" pitchFamily="34" charset="-128"/>
                        </a:rPr>
                        <a:t>10 days</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00"/>
                          </a:solidFill>
                          <a:effectLst/>
                          <a:latin typeface="Arial" pitchFamily="34" charset="0"/>
                          <a:ea typeface="MS PGothic" pitchFamily="34" charset="-128"/>
                        </a:rPr>
                        <a:t>2 days</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00"/>
                          </a:solidFill>
                          <a:effectLst/>
                          <a:latin typeface="Arial" pitchFamily="34" charset="0"/>
                          <a:ea typeface="MS PGothic" pitchFamily="34" charset="-128"/>
                        </a:rPr>
                        <a:t>8 hours</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dirty="0" smtClean="0">
                          <a:ln>
                            <a:noFill/>
                          </a:ln>
                          <a:solidFill>
                            <a:schemeClr val="tx2"/>
                          </a:solidFill>
                          <a:effectLst/>
                          <a:latin typeface="Arial" pitchFamily="34" charset="0"/>
                          <a:ea typeface="MS PGothic" pitchFamily="34" charset="-128"/>
                        </a:rPr>
                        <a:t>9 days</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B6F8">
                        <a:alpha val="30000"/>
                      </a:srgbClr>
                    </a:solidFill>
                  </a:tcPr>
                </a:tc>
              </a:tr>
              <a:tr h="365760">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00"/>
                          </a:solidFill>
                          <a:effectLst/>
                          <a:latin typeface="Arial" pitchFamily="34" charset="0"/>
                          <a:ea typeface="MS PGothic" pitchFamily="34" charset="-128"/>
                        </a:rPr>
                        <a:t>Groomed Backlog</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00"/>
                          </a:solidFill>
                          <a:effectLst/>
                          <a:latin typeface="Arial" pitchFamily="34" charset="0"/>
                          <a:ea typeface="MS PGothic" pitchFamily="34" charset="-128"/>
                        </a:rPr>
                        <a:t>45 days</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00"/>
                          </a:solidFill>
                          <a:effectLst/>
                          <a:latin typeface="Arial" pitchFamily="34" charset="0"/>
                          <a:ea typeface="MS PGothic" pitchFamily="34" charset="-128"/>
                        </a:rPr>
                        <a:t>On-going</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00"/>
                          </a:solidFill>
                          <a:effectLst/>
                          <a:latin typeface="Arial" pitchFamily="34" charset="0"/>
                          <a:ea typeface="MS PGothic" pitchFamily="34" charset="-128"/>
                        </a:rPr>
                        <a:t>On-going</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dirty="0" smtClean="0">
                          <a:ln>
                            <a:noFill/>
                          </a:ln>
                          <a:solidFill>
                            <a:schemeClr val="tx2"/>
                          </a:solidFill>
                          <a:effectLst/>
                          <a:latin typeface="Arial" pitchFamily="34" charset="0"/>
                          <a:ea typeface="MS PGothic" pitchFamily="34" charset="-128"/>
                        </a:rPr>
                        <a:t>44 days</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B6F8">
                        <a:alpha val="30000"/>
                      </a:srgbClr>
                    </a:solidFill>
                  </a:tcPr>
                </a:tc>
              </a:tr>
              <a:tr h="365760">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99"/>
                          </a:solidFill>
                          <a:effectLst/>
                          <a:latin typeface="Arial" pitchFamily="34" charset="0"/>
                          <a:ea typeface="MS PGothic" pitchFamily="34" charset="-128"/>
                        </a:rPr>
                        <a:t>Overall Time To Development</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B6F8">
                        <a:alpha val="27000"/>
                      </a:srgbClr>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99"/>
                          </a:solidFill>
                          <a:effectLst/>
                          <a:latin typeface="Arial" pitchFamily="34" charset="0"/>
                          <a:ea typeface="MS PGothic" pitchFamily="34" charset="-128"/>
                        </a:rPr>
                        <a:t>55 days</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B6F8">
                        <a:alpha val="27000"/>
                      </a:srgbClr>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99"/>
                          </a:solidFill>
                          <a:effectLst/>
                          <a:latin typeface="Arial" pitchFamily="34" charset="0"/>
                          <a:ea typeface="MS PGothic" pitchFamily="34" charset="-128"/>
                        </a:rPr>
                        <a:t>3 days</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B6F8">
                        <a:alpha val="27000"/>
                      </a:srgbClr>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99"/>
                          </a:solidFill>
                          <a:effectLst/>
                          <a:latin typeface="Arial" pitchFamily="34" charset="0"/>
                          <a:ea typeface="MS PGothic" pitchFamily="34" charset="-128"/>
                        </a:rPr>
                        <a:t>1 day</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B6F8">
                        <a:alpha val="27000"/>
                      </a:srgbClr>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1" i="0" u="none" strike="noStrike" kern="1200" cap="none" normalizeH="0" baseline="0" dirty="0" smtClean="0">
                          <a:ln>
                            <a:noFill/>
                          </a:ln>
                          <a:solidFill>
                            <a:srgbClr val="000099"/>
                          </a:solidFill>
                          <a:effectLst/>
                          <a:latin typeface="Arial" pitchFamily="34" charset="0"/>
                          <a:ea typeface="MS PGothic" pitchFamily="34" charset="-128"/>
                          <a:cs typeface="Arial"/>
                        </a:rPr>
                        <a:t>54 days</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B6F8">
                        <a:alpha val="30000"/>
                      </a:srgbClr>
                    </a:solidFill>
                  </a:tcPr>
                </a:tc>
              </a:tr>
              <a:tr h="548627">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00"/>
                          </a:solidFill>
                          <a:effectLst/>
                          <a:latin typeface="Arial" pitchFamily="34" charset="0"/>
                          <a:ea typeface="MS PGothic" pitchFamily="34" charset="-128"/>
                        </a:rPr>
                        <a:t>Composite Build Frequency (per week)</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00"/>
                          </a:solidFill>
                          <a:effectLst/>
                          <a:latin typeface="Arial" pitchFamily="34" charset="0"/>
                          <a:ea typeface="MS PGothic" pitchFamily="34" charset="-128"/>
                        </a:rPr>
                        <a:t> *sandbox/component builds ongoing</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00"/>
                          </a:solidFill>
                          <a:effectLst/>
                          <a:latin typeface="Arial" pitchFamily="34" charset="0"/>
                          <a:ea typeface="MS PGothic" pitchFamily="34" charset="-128"/>
                        </a:rPr>
                        <a:t>3 builds</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00"/>
                          </a:solidFill>
                          <a:effectLst/>
                          <a:latin typeface="Arial" pitchFamily="34" charset="0"/>
                          <a:ea typeface="MS PGothic" pitchFamily="34" charset="-128"/>
                        </a:rPr>
                        <a:t>5 builds</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00"/>
                          </a:solidFill>
                          <a:effectLst/>
                          <a:latin typeface="Arial" pitchFamily="34" charset="0"/>
                          <a:ea typeface="MS PGothic" pitchFamily="34" charset="-128"/>
                        </a:rPr>
                        <a:t>10 builds</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dirty="0" smtClean="0">
                          <a:ln>
                            <a:noFill/>
                          </a:ln>
                          <a:solidFill>
                            <a:schemeClr val="tx2"/>
                          </a:solidFill>
                          <a:effectLst/>
                          <a:latin typeface="Arial" pitchFamily="34" charset="0"/>
                          <a:ea typeface="MS PGothic" pitchFamily="34" charset="-128"/>
                        </a:rPr>
                        <a:t>&gt;200%</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B6F8">
                        <a:alpha val="30000"/>
                      </a:srgbClr>
                    </a:solidFill>
                  </a:tcPr>
                </a:tc>
              </a:tr>
              <a:tr h="548627">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00"/>
                          </a:solidFill>
                          <a:effectLst/>
                          <a:latin typeface="Arial" pitchFamily="34" charset="0"/>
                          <a:ea typeface="MS PGothic" pitchFamily="34" charset="-128"/>
                        </a:rPr>
                        <a:t>BVT Availability</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00"/>
                          </a:solidFill>
                          <a:effectLst/>
                          <a:latin typeface="Arial" pitchFamily="34" charset="0"/>
                          <a:ea typeface="MS PGothic" pitchFamily="34" charset="-128"/>
                        </a:rPr>
                        <a:t>18 hours</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00"/>
                          </a:solidFill>
                          <a:effectLst/>
                          <a:latin typeface="Arial" pitchFamily="34" charset="0"/>
                          <a:ea typeface="MS PGothic" pitchFamily="34" charset="-128"/>
                        </a:rPr>
                        <a:t>1 / day</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00"/>
                          </a:solidFill>
                          <a:effectLst/>
                          <a:latin typeface="Arial" pitchFamily="34" charset="0"/>
                          <a:ea typeface="MS PGothic" pitchFamily="34" charset="-128"/>
                        </a:rPr>
                        <a:t>&lt; 1hour</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00"/>
                          </a:solidFill>
                          <a:effectLst/>
                          <a:latin typeface="Arial" pitchFamily="34" charset="0"/>
                          <a:ea typeface="MS PGothic" pitchFamily="34" charset="-128"/>
                        </a:rPr>
                        <a:t>1 / day</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00"/>
                          </a:solidFill>
                          <a:effectLst/>
                          <a:latin typeface="Arial" pitchFamily="34" charset="0"/>
                          <a:ea typeface="MS PGothic" pitchFamily="34" charset="-128"/>
                        </a:rPr>
                        <a:t>&lt; 1hour</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00"/>
                          </a:solidFill>
                          <a:effectLst/>
                          <a:latin typeface="Arial" pitchFamily="34" charset="0"/>
                          <a:ea typeface="MS PGothic" pitchFamily="34" charset="-128"/>
                        </a:rPr>
                        <a:t>4 / day</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dirty="0" smtClean="0">
                          <a:ln>
                            <a:noFill/>
                          </a:ln>
                          <a:solidFill>
                            <a:schemeClr val="tx2"/>
                          </a:solidFill>
                          <a:effectLst/>
                          <a:latin typeface="Arial" pitchFamily="34" charset="0"/>
                          <a:ea typeface="MS PGothic" pitchFamily="34" charset="-128"/>
                        </a:rPr>
                        <a:t> 17 hours</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dirty="0" smtClean="0">
                          <a:ln>
                            <a:noFill/>
                          </a:ln>
                          <a:solidFill>
                            <a:schemeClr val="tx2"/>
                          </a:solidFill>
                          <a:effectLst/>
                          <a:latin typeface="Arial" pitchFamily="34" charset="0"/>
                          <a:ea typeface="MS PGothic" pitchFamily="34" charset="-128"/>
                        </a:rPr>
                        <a:t>4x environments</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B6F8">
                        <a:alpha val="30000"/>
                      </a:srgbClr>
                    </a:solidFill>
                  </a:tcPr>
                </a:tc>
              </a:tr>
              <a:tr h="36576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00"/>
                          </a:solidFill>
                          <a:effectLst/>
                          <a:latin typeface="Arial" pitchFamily="34" charset="0"/>
                          <a:ea typeface="MS PGothic" pitchFamily="34" charset="-128"/>
                        </a:rPr>
                        <a:t>Pipeline Deployments (per week)</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00"/>
                          </a:solidFill>
                          <a:effectLst/>
                          <a:latin typeface="Arial" pitchFamily="34" charset="0"/>
                          <a:ea typeface="MS PGothic" pitchFamily="34" charset="-128"/>
                        </a:rPr>
                        <a:t>2 (manual)</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smtClean="0">
                          <a:ln>
                            <a:noFill/>
                          </a:ln>
                          <a:solidFill>
                            <a:srgbClr val="000000"/>
                          </a:solidFill>
                          <a:effectLst/>
                          <a:uLnTx/>
                          <a:uFillTx/>
                          <a:latin typeface="Arial" pitchFamily="34" charset="0"/>
                          <a:ea typeface="MS PGothic" pitchFamily="34" charset="-128"/>
                          <a:cs typeface="+mn-cs"/>
                        </a:rPr>
                        <a:t>50</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00"/>
                          </a:solidFill>
                          <a:effectLst/>
                          <a:latin typeface="Arial" pitchFamily="34" charset="0"/>
                          <a:ea typeface="MS PGothic" pitchFamily="34" charset="-128"/>
                        </a:rPr>
                        <a:t>140</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dirty="0" smtClean="0">
                          <a:ln>
                            <a:noFill/>
                          </a:ln>
                          <a:solidFill>
                            <a:schemeClr val="tx2"/>
                          </a:solidFill>
                          <a:effectLst/>
                          <a:latin typeface="Arial" pitchFamily="34" charset="0"/>
                          <a:ea typeface="MS PGothic" pitchFamily="34" charset="-128"/>
                        </a:rPr>
                        <a:t>70 x</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B6F8">
                        <a:alpha val="30000"/>
                      </a:srgbClr>
                    </a:solidFill>
                  </a:tcPr>
                </a:tc>
              </a:tr>
              <a:tr h="548627">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00"/>
                          </a:solidFill>
                          <a:effectLst/>
                          <a:latin typeface="Arial" pitchFamily="34" charset="0"/>
                          <a:ea typeface="MS PGothic" pitchFamily="34" charset="-128"/>
                        </a:rPr>
                        <a:t>Build/BVT/Pipeline/Staging (% automated)</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00"/>
                          </a:solidFill>
                          <a:effectLst/>
                          <a:latin typeface="Arial" pitchFamily="34" charset="0"/>
                          <a:ea typeface="MS PGothic" pitchFamily="34" charset="-128"/>
                        </a:rPr>
                        <a:t>0%</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00"/>
                          </a:solidFill>
                          <a:effectLst/>
                          <a:latin typeface="Arial" pitchFamily="34" charset="0"/>
                          <a:ea typeface="MS PGothic" pitchFamily="34" charset="-128"/>
                        </a:rPr>
                        <a:t>50%</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00"/>
                          </a:solidFill>
                          <a:effectLst/>
                          <a:latin typeface="Arial" pitchFamily="34" charset="0"/>
                          <a:ea typeface="MS PGothic" pitchFamily="34" charset="-128"/>
                        </a:rPr>
                        <a:t>100%</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dirty="0" smtClean="0">
                          <a:ln>
                            <a:noFill/>
                          </a:ln>
                          <a:solidFill>
                            <a:schemeClr val="tx2"/>
                          </a:solidFill>
                          <a:effectLst/>
                          <a:latin typeface="Arial" pitchFamily="34" charset="0"/>
                          <a:ea typeface="MS PGothic" pitchFamily="34" charset="-128"/>
                        </a:rPr>
                        <a:t>100% automated testing</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B6F8">
                        <a:alpha val="30000"/>
                      </a:srgbClr>
                    </a:solidFill>
                  </a:tcPr>
                </a:tc>
              </a:tr>
              <a:tr h="365760">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00"/>
                          </a:solidFill>
                          <a:effectLst/>
                          <a:latin typeface="Arial" pitchFamily="34" charset="0"/>
                          <a:ea typeface="MS PGothic" pitchFamily="34" charset="-128"/>
                        </a:rPr>
                        <a:t>Sprint Test Time</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00"/>
                          </a:solidFill>
                          <a:effectLst/>
                          <a:latin typeface="Arial" pitchFamily="34" charset="0"/>
                          <a:ea typeface="MS PGothic" pitchFamily="34" charset="-128"/>
                        </a:rPr>
                        <a:t>2 days</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00"/>
                          </a:solidFill>
                          <a:effectLst/>
                          <a:latin typeface="Arial" pitchFamily="34" charset="0"/>
                          <a:ea typeface="MS PGothic" pitchFamily="34" charset="-128"/>
                        </a:rPr>
                        <a:t>14 hours</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00"/>
                          </a:solidFill>
                          <a:effectLst/>
                          <a:latin typeface="Arial" pitchFamily="34" charset="0"/>
                          <a:ea typeface="MS PGothic" pitchFamily="34" charset="-128"/>
                        </a:rPr>
                        <a:t>6 hours</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dirty="0" smtClean="0">
                          <a:ln>
                            <a:noFill/>
                          </a:ln>
                          <a:solidFill>
                            <a:schemeClr val="tx2"/>
                          </a:solidFill>
                          <a:effectLst/>
                          <a:latin typeface="Arial" pitchFamily="34" charset="0"/>
                          <a:ea typeface="MS PGothic" pitchFamily="34" charset="-128"/>
                        </a:rPr>
                        <a:t>42 hours</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B6F8">
                        <a:alpha val="30000"/>
                      </a:srgbClr>
                    </a:solidFill>
                  </a:tcPr>
                </a:tc>
              </a:tr>
              <a:tr h="365760">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00"/>
                          </a:solidFill>
                          <a:effectLst/>
                          <a:latin typeface="Arial" pitchFamily="34" charset="0"/>
                          <a:ea typeface="MS PGothic" pitchFamily="34" charset="-128"/>
                        </a:rPr>
                        <a:t>Total </a:t>
                      </a:r>
                      <a:r>
                        <a:rPr kumimoji="0" lang="en-US" sz="1500" b="0" i="0" u="none" strike="noStrike" kern="1200" cap="none" normalizeH="0" baseline="0" dirty="0" smtClean="0">
                          <a:ln>
                            <a:noFill/>
                          </a:ln>
                          <a:solidFill>
                            <a:srgbClr val="000000"/>
                          </a:solidFill>
                          <a:effectLst/>
                          <a:latin typeface="Arial" pitchFamily="34" charset="0"/>
                          <a:ea typeface="MS PGothic" pitchFamily="34" charset="-128"/>
                          <a:cs typeface="+mn-cs"/>
                        </a:rPr>
                        <a:t>Deployment</a:t>
                      </a:r>
                      <a:r>
                        <a:rPr kumimoji="0" lang="en-US" sz="1500" b="0" i="0" u="none" strike="noStrike" cap="none" normalizeH="0" baseline="0" dirty="0" smtClean="0">
                          <a:ln>
                            <a:noFill/>
                          </a:ln>
                          <a:solidFill>
                            <a:srgbClr val="000000"/>
                          </a:solidFill>
                          <a:effectLst/>
                          <a:latin typeface="Arial" pitchFamily="34" charset="0"/>
                          <a:ea typeface="MS PGothic" pitchFamily="34" charset="-128"/>
                        </a:rPr>
                        <a:t> Time</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00"/>
                          </a:solidFill>
                          <a:effectLst/>
                          <a:latin typeface="Arial" pitchFamily="34" charset="0"/>
                          <a:ea typeface="MS PGothic" pitchFamily="34" charset="-128"/>
                        </a:rPr>
                        <a:t>8 hours</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00"/>
                          </a:solidFill>
                          <a:effectLst/>
                          <a:latin typeface="Arial" pitchFamily="34" charset="0"/>
                          <a:ea typeface="MS PGothic" pitchFamily="34" charset="-128"/>
                        </a:rPr>
                        <a:t>4 hours</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00"/>
                          </a:solidFill>
                          <a:effectLst/>
                          <a:latin typeface="Arial" pitchFamily="34" charset="0"/>
                          <a:ea typeface="MS PGothic" pitchFamily="34" charset="-128"/>
                        </a:rPr>
                        <a:t>20 minutes</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dirty="0" smtClean="0">
                          <a:ln>
                            <a:noFill/>
                          </a:ln>
                          <a:solidFill>
                            <a:schemeClr val="tx2"/>
                          </a:solidFill>
                          <a:effectLst/>
                          <a:latin typeface="Arial" pitchFamily="34" charset="0"/>
                          <a:ea typeface="MS PGothic" pitchFamily="34" charset="-128"/>
                        </a:rPr>
                        <a:t>4 x </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B6F8">
                        <a:alpha val="30000"/>
                      </a:srgbClr>
                    </a:solidFill>
                  </a:tcPr>
                </a:tc>
              </a:tr>
              <a:tr h="365760">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99"/>
                          </a:solidFill>
                          <a:effectLst/>
                          <a:latin typeface="Arial" pitchFamily="34" charset="0"/>
                          <a:ea typeface="MS PGothic" pitchFamily="34" charset="-128"/>
                        </a:rPr>
                        <a:t>Overall Time To </a:t>
                      </a:r>
                      <a:r>
                        <a:rPr kumimoji="0" lang="en-US" sz="1500" b="0" i="0" u="none" strike="noStrike" kern="1200" cap="none" normalizeH="0" baseline="0" dirty="0" smtClean="0">
                          <a:ln>
                            <a:noFill/>
                          </a:ln>
                          <a:solidFill>
                            <a:srgbClr val="000099"/>
                          </a:solidFill>
                          <a:effectLst/>
                          <a:latin typeface="Arial" pitchFamily="34" charset="0"/>
                          <a:ea typeface="MS PGothic" pitchFamily="34" charset="-128"/>
                          <a:cs typeface="+mn-cs"/>
                        </a:rPr>
                        <a:t>Production</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B6F8">
                        <a:alpha val="30000"/>
                      </a:srgbClr>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99"/>
                          </a:solidFill>
                          <a:effectLst/>
                          <a:latin typeface="Arial" pitchFamily="34" charset="0"/>
                          <a:ea typeface="MS PGothic" pitchFamily="34" charset="-128"/>
                        </a:rPr>
                        <a:t>3 days</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B6F8">
                        <a:alpha val="30000"/>
                      </a:srgbClr>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99"/>
                          </a:solidFill>
                          <a:effectLst/>
                          <a:latin typeface="Arial" pitchFamily="34" charset="0"/>
                          <a:ea typeface="MS PGothic" pitchFamily="34" charset="-128"/>
                        </a:rPr>
                        <a:t>2 days</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B6F8">
                        <a:alpha val="30000"/>
                      </a:srgbClr>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99"/>
                          </a:solidFill>
                          <a:effectLst/>
                          <a:latin typeface="Arial" pitchFamily="34" charset="0"/>
                          <a:ea typeface="MS PGothic" pitchFamily="34" charset="-128"/>
                        </a:rPr>
                        <a:t>2x daily</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B6F8">
                        <a:alpha val="30000"/>
                      </a:srgbClr>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1" i="0" u="none" strike="noStrike" kern="1200" cap="none" normalizeH="0" baseline="0" dirty="0" smtClean="0">
                          <a:ln>
                            <a:noFill/>
                          </a:ln>
                          <a:solidFill>
                            <a:srgbClr val="000099"/>
                          </a:solidFill>
                          <a:effectLst/>
                          <a:latin typeface="Arial" pitchFamily="34" charset="0"/>
                          <a:ea typeface="MS PGothic" pitchFamily="34" charset="-128"/>
                          <a:cs typeface="Arial"/>
                        </a:rPr>
                        <a:t>6 x</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AB6F8">
                        <a:alpha val="30000"/>
                      </a:srgbClr>
                    </a:solidFill>
                  </a:tcPr>
                </a:tc>
              </a:tr>
              <a:tr h="365760">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chemeClr val="bg1"/>
                          </a:solidFill>
                          <a:effectLst/>
                          <a:latin typeface="Arial" pitchFamily="34" charset="0"/>
                          <a:ea typeface="MS PGothic" pitchFamily="34" charset="-128"/>
                        </a:rPr>
                        <a:t>Time Between Releases</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chemeClr val="bg1"/>
                          </a:solidFill>
                          <a:effectLst/>
                          <a:latin typeface="Arial" pitchFamily="34" charset="0"/>
                          <a:ea typeface="MS PGothic" pitchFamily="34" charset="-128"/>
                        </a:rPr>
                        <a:t>12 Months</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chemeClr val="bg1"/>
                          </a:solidFill>
                          <a:effectLst/>
                          <a:latin typeface="Arial" pitchFamily="34" charset="0"/>
                          <a:ea typeface="MS PGothic" pitchFamily="34" charset="-128"/>
                        </a:rPr>
                        <a:t>3 Months</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chemeClr val="bg1"/>
                          </a:solidFill>
                          <a:effectLst/>
                          <a:latin typeface="Arial" pitchFamily="34" charset="0"/>
                          <a:ea typeface="MS PGothic" pitchFamily="34" charset="-128"/>
                        </a:rPr>
                        <a:t>Monthly*</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defPPr>
                        <a:defRPr lang="en-US"/>
                      </a:defPPr>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dirty="0" smtClean="0">
                          <a:ln>
                            <a:noFill/>
                          </a:ln>
                          <a:solidFill>
                            <a:srgbClr val="FFFFFF"/>
                          </a:solidFill>
                          <a:effectLst/>
                          <a:latin typeface="Arial" pitchFamily="34" charset="0"/>
                          <a:ea typeface="MS PGothic" pitchFamily="34" charset="-128"/>
                        </a:rPr>
                        <a:t>11 Months</a:t>
                      </a:r>
                    </a:p>
                  </a:txBody>
                  <a:tcPr marL="121900" marR="121900" marT="45713" marB="4571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r>
              <a:tr h="36576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99"/>
                          </a:solidFill>
                          <a:effectLst/>
                          <a:latin typeface="Arial" pitchFamily="34" charset="0"/>
                          <a:ea typeface="MS PGothic" pitchFamily="34" charset="-128"/>
                        </a:rPr>
                        <a:t>Innovation / Maintenance</a:t>
                      </a:r>
                    </a:p>
                  </a:txBody>
                  <a:tcPr marL="121900" marR="121900" marT="60961" marB="6096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8E9FD"/>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500" b="0" i="0" u="none" strike="noStrike" cap="none" normalizeH="0" baseline="0" dirty="0" smtClean="0">
                          <a:ln>
                            <a:noFill/>
                          </a:ln>
                          <a:solidFill>
                            <a:srgbClr val="000099"/>
                          </a:solidFill>
                          <a:effectLst/>
                          <a:latin typeface="Arial" pitchFamily="34" charset="0"/>
                          <a:ea typeface="MS PGothic" pitchFamily="34" charset="-128"/>
                        </a:rPr>
                        <a:t>64%  / 36%</a:t>
                      </a:r>
                    </a:p>
                  </a:txBody>
                  <a:tcPr marL="121900" marR="121900" marT="60961" marB="6096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8E9FD"/>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99"/>
                          </a:solidFill>
                          <a:effectLst/>
                          <a:latin typeface="Arial" pitchFamily="34" charset="0"/>
                          <a:ea typeface="MS PGothic" pitchFamily="34" charset="-128"/>
                        </a:rPr>
                        <a:t>78% / 22%</a:t>
                      </a:r>
                    </a:p>
                  </a:txBody>
                  <a:tcPr marL="121900" marR="121900" marT="60961" marB="6096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8E9FD"/>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500" b="0" i="0" u="none" strike="noStrike" cap="none" normalizeH="0" baseline="0" dirty="0" smtClean="0">
                          <a:ln>
                            <a:noFill/>
                          </a:ln>
                          <a:solidFill>
                            <a:srgbClr val="000099"/>
                          </a:solidFill>
                          <a:effectLst/>
                          <a:latin typeface="Arial" pitchFamily="34" charset="0"/>
                          <a:ea typeface="MS PGothic" pitchFamily="34" charset="-128"/>
                        </a:rPr>
                        <a:t>83% / 17%</a:t>
                      </a:r>
                    </a:p>
                  </a:txBody>
                  <a:tcPr marL="121900" marR="121900" marT="60961" marB="6096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8E9FD"/>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500" b="1" i="0" u="none" strike="noStrike" cap="none" normalizeH="0" baseline="0" dirty="0" smtClean="0">
                          <a:ln>
                            <a:noFill/>
                          </a:ln>
                          <a:solidFill>
                            <a:srgbClr val="000099"/>
                          </a:solidFill>
                          <a:effectLst/>
                          <a:latin typeface="Arial" pitchFamily="34" charset="0"/>
                          <a:ea typeface="MS PGothic" pitchFamily="34" charset="-128"/>
                        </a:rPr>
                        <a:t>+19%  / -19%</a:t>
                      </a:r>
                    </a:p>
                  </a:txBody>
                  <a:tcPr marL="121900" marR="121900" marT="60961" marB="6096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8E9FD"/>
                    </a:solidFill>
                  </a:tcPr>
                </a:tc>
              </a:tr>
            </a:tbl>
          </a:graphicData>
        </a:graphic>
      </p:graphicFrame>
      <p:sp>
        <p:nvSpPr>
          <p:cNvPr id="17484" name="TextBox 1"/>
          <p:cNvSpPr txBox="1">
            <a:spLocks noChangeArrowheads="1"/>
          </p:cNvSpPr>
          <p:nvPr/>
        </p:nvSpPr>
        <p:spPr bwMode="auto">
          <a:xfrm>
            <a:off x="1099354" y="6374579"/>
            <a:ext cx="8772466" cy="415466"/>
          </a:xfrm>
          <a:prstGeom prst="rect">
            <a:avLst/>
          </a:prstGeom>
          <a:noFill/>
          <a:ln w="9525">
            <a:noFill/>
            <a:miter lim="800000"/>
            <a:headEnd/>
            <a:tailEnd/>
          </a:ln>
        </p:spPr>
        <p:txBody>
          <a:bodyPr wrap="none" lIns="121888" tIns="60944" rIns="121888" bIns="60944">
            <a:spAutoFit/>
          </a:bodyPr>
          <a:lstStyle/>
          <a:p>
            <a:pPr algn="ctr" fontAlgn="base">
              <a:spcBef>
                <a:spcPct val="0"/>
              </a:spcBef>
              <a:spcAft>
                <a:spcPct val="0"/>
              </a:spcAft>
            </a:pPr>
            <a:r>
              <a:rPr lang="en-US" b="1" dirty="0">
                <a:solidFill>
                  <a:srgbClr val="000000"/>
                </a:solidFill>
                <a:ea typeface="MS PGothic" pitchFamily="34" charset="-128"/>
              </a:rPr>
              <a:t>Double-digit revenue growth, increased client adoption, improved client satisfaction</a:t>
            </a:r>
          </a:p>
        </p:txBody>
      </p:sp>
      <p:sp>
        <p:nvSpPr>
          <p:cNvPr id="2" name="TextBox 1"/>
          <p:cNvSpPr txBox="1"/>
          <p:nvPr/>
        </p:nvSpPr>
        <p:spPr>
          <a:xfrm>
            <a:off x="7529276" y="6158553"/>
            <a:ext cx="3547673" cy="323163"/>
          </a:xfrm>
          <a:prstGeom prst="rect">
            <a:avLst/>
          </a:prstGeom>
          <a:noFill/>
        </p:spPr>
        <p:txBody>
          <a:bodyPr wrap="square" lIns="91418" tIns="45718" rIns="91418" bIns="45718" rtlCol="0">
            <a:spAutoFit/>
          </a:bodyPr>
          <a:lstStyle/>
          <a:p>
            <a:pPr fontAlgn="base">
              <a:spcBef>
                <a:spcPct val="0"/>
              </a:spcBef>
              <a:spcAft>
                <a:spcPct val="0"/>
              </a:spcAft>
            </a:pPr>
            <a:r>
              <a:rPr lang="en-US" sz="1500" dirty="0">
                <a:solidFill>
                  <a:srgbClr val="191919"/>
                </a:solidFill>
              </a:rPr>
              <a:t>*deliveries to jazz.net</a:t>
            </a:r>
          </a:p>
        </p:txBody>
      </p:sp>
      <p:sp>
        <p:nvSpPr>
          <p:cNvPr id="6" name="Oval 5"/>
          <p:cNvSpPr/>
          <p:nvPr/>
        </p:nvSpPr>
        <p:spPr>
          <a:xfrm>
            <a:off x="7636792" y="1579179"/>
            <a:ext cx="1742296" cy="520964"/>
          </a:xfrm>
          <a:prstGeom prst="ellipse">
            <a:avLst/>
          </a:prstGeom>
          <a:no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lIns="91426" tIns="45718" rIns="91426" bIns="45718" rtlCol="0" anchor="ctr"/>
          <a:lstStyle/>
          <a:p>
            <a:pPr algn="ctr"/>
            <a:endParaRPr lang="en-US"/>
          </a:p>
        </p:txBody>
      </p:sp>
      <p:sp>
        <p:nvSpPr>
          <p:cNvPr id="7" name="Oval 6"/>
          <p:cNvSpPr/>
          <p:nvPr/>
        </p:nvSpPr>
        <p:spPr>
          <a:xfrm>
            <a:off x="9658896" y="3424707"/>
            <a:ext cx="1742296" cy="466244"/>
          </a:xfrm>
          <a:prstGeom prst="ellipse">
            <a:avLst/>
          </a:prstGeom>
          <a:no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lIns="91426" tIns="45718" rIns="91426" bIns="45718" rtlCol="0" anchor="ctr"/>
          <a:lstStyle/>
          <a:p>
            <a:pPr algn="ctr"/>
            <a:endParaRPr lang="en-US"/>
          </a:p>
        </p:txBody>
      </p:sp>
      <p:sp>
        <p:nvSpPr>
          <p:cNvPr id="8" name="Oval 7"/>
          <p:cNvSpPr/>
          <p:nvPr/>
        </p:nvSpPr>
        <p:spPr>
          <a:xfrm>
            <a:off x="7661940" y="4309707"/>
            <a:ext cx="1742296" cy="466244"/>
          </a:xfrm>
          <a:prstGeom prst="ellipse">
            <a:avLst/>
          </a:prstGeom>
          <a:no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lIns="91426" tIns="45718" rIns="91426" bIns="45718" rtlCol="0" anchor="ctr"/>
          <a:lstStyle/>
          <a:p>
            <a:pPr algn="ctr"/>
            <a:endParaRPr lang="en-US"/>
          </a:p>
        </p:txBody>
      </p:sp>
      <p:sp>
        <p:nvSpPr>
          <p:cNvPr id="9" name="Oval 8"/>
          <p:cNvSpPr/>
          <p:nvPr/>
        </p:nvSpPr>
        <p:spPr>
          <a:xfrm>
            <a:off x="7651511" y="5797067"/>
            <a:ext cx="1742296" cy="466244"/>
          </a:xfrm>
          <a:prstGeom prst="ellipse">
            <a:avLst/>
          </a:prstGeom>
          <a:no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lIns="91426" tIns="45718" rIns="91426" bIns="45718" rtlCol="0" anchor="ctr"/>
          <a:lstStyle/>
          <a:p>
            <a:pPr algn="ctr"/>
            <a:endParaRPr lang="en-US"/>
          </a:p>
        </p:txBody>
      </p:sp>
    </p:spTree>
    <p:extLst>
      <p:ext uri="{BB962C8B-B14F-4D97-AF65-F5344CB8AC3E}">
        <p14:creationId xmlns:p14="http://schemas.microsoft.com/office/powerpoint/2010/main" val="366438083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xmlns:p14="http://schemas.microsoft.com/office/powerpoint/2010/main" spd="slow">
        <p:blinds dir="ver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577" name="Straight Arrow Connector 88"/>
          <p:cNvCxnSpPr>
            <a:cxnSpLocks noChangeShapeType="1"/>
          </p:cNvCxnSpPr>
          <p:nvPr/>
        </p:nvCxnSpPr>
        <p:spPr bwMode="auto">
          <a:xfrm>
            <a:off x="2844803" y="2846680"/>
            <a:ext cx="836084" cy="0"/>
          </a:xfrm>
          <a:prstGeom prst="straightConnector1">
            <a:avLst/>
          </a:prstGeom>
          <a:noFill/>
          <a:ln w="12700">
            <a:solidFill>
              <a:schemeClr val="tx1"/>
            </a:solidFill>
            <a:round/>
            <a:headEnd/>
            <a:tailEnd type="triangle" w="med" len="med"/>
          </a:ln>
        </p:spPr>
      </p:cxnSp>
      <p:sp>
        <p:nvSpPr>
          <p:cNvPr id="24578" name="Line Callout 1 61"/>
          <p:cNvSpPr>
            <a:spLocks/>
          </p:cNvSpPr>
          <p:nvPr/>
        </p:nvSpPr>
        <p:spPr bwMode="auto">
          <a:xfrm>
            <a:off x="2743200" y="988266"/>
            <a:ext cx="4267200" cy="292689"/>
          </a:xfrm>
          <a:prstGeom prst="borderCallout1">
            <a:avLst>
              <a:gd name="adj1" fmla="val 51236"/>
              <a:gd name="adj2" fmla="val -361"/>
              <a:gd name="adj3" fmla="val 653472"/>
              <a:gd name="adj4" fmla="val -5894"/>
            </a:avLst>
          </a:prstGeom>
          <a:solidFill>
            <a:srgbClr val="99CCFF"/>
          </a:solidFill>
          <a:ln w="9525">
            <a:noFill/>
            <a:miter lim="800000"/>
            <a:headEnd/>
            <a:tailEnd/>
          </a:ln>
        </p:spPr>
        <p:txBody>
          <a:bodyPr lIns="121880" tIns="0" rIns="121880" bIns="60940" anchor="ctr"/>
          <a:lstStyle/>
          <a:p>
            <a:pPr algn="ctr"/>
            <a:r>
              <a:rPr lang="en-US" sz="1600" dirty="0">
                <a:solidFill>
                  <a:schemeClr val="tx2"/>
                </a:solidFill>
              </a:rPr>
              <a:t>Executes 10000s of </a:t>
            </a:r>
            <a:r>
              <a:rPr lang="en-US" sz="1600" dirty="0" err="1">
                <a:solidFill>
                  <a:schemeClr val="tx2"/>
                </a:solidFill>
              </a:rPr>
              <a:t>Junits</a:t>
            </a:r>
            <a:r>
              <a:rPr lang="en-US" sz="1600" dirty="0">
                <a:solidFill>
                  <a:schemeClr val="tx2"/>
                </a:solidFill>
              </a:rPr>
              <a:t> &amp; security scans</a:t>
            </a:r>
          </a:p>
        </p:txBody>
      </p:sp>
      <p:sp>
        <p:nvSpPr>
          <p:cNvPr id="13469" name="Rounded Rectangle 13468"/>
          <p:cNvSpPr/>
          <p:nvPr/>
        </p:nvSpPr>
        <p:spPr bwMode="auto">
          <a:xfrm>
            <a:off x="368300" y="2133383"/>
            <a:ext cx="1221317" cy="1382183"/>
          </a:xfrm>
          <a:prstGeom prst="roundRect">
            <a:avLst/>
          </a:prstGeom>
          <a:solidFill>
            <a:srgbClr val="00B2EF"/>
          </a:solidFill>
          <a:ln>
            <a:noFill/>
          </a:ln>
          <a:effectLst/>
          <a:extLst/>
        </p:spPr>
        <p:style>
          <a:lnRef idx="1">
            <a:schemeClr val="accent1"/>
          </a:lnRef>
          <a:fillRef idx="3">
            <a:schemeClr val="accent1"/>
          </a:fillRef>
          <a:effectRef idx="2">
            <a:schemeClr val="accent1"/>
          </a:effectRef>
          <a:fontRef idx="minor">
            <a:schemeClr val="lt1"/>
          </a:fontRef>
        </p:style>
        <p:txBody>
          <a:bodyPr lIns="121880" tIns="0" rIns="121880" bIns="60940"/>
          <a:lstStyle/>
          <a:p>
            <a:pPr algn="ctr">
              <a:lnSpc>
                <a:spcPct val="90000"/>
              </a:lnSpc>
              <a:defRPr/>
            </a:pPr>
            <a:r>
              <a:rPr lang="en-CA" sz="1600" dirty="0">
                <a:solidFill>
                  <a:srgbClr val="FFFFFF"/>
                </a:solidFill>
                <a:ea typeface="ＭＳ Ｐゴシック" charset="0"/>
              </a:rPr>
              <a:t>Develop</a:t>
            </a:r>
          </a:p>
        </p:txBody>
      </p:sp>
      <p:sp>
        <p:nvSpPr>
          <p:cNvPr id="109" name="Rounded Rectangle 108"/>
          <p:cNvSpPr/>
          <p:nvPr/>
        </p:nvSpPr>
        <p:spPr bwMode="auto">
          <a:xfrm>
            <a:off x="3683019" y="1993667"/>
            <a:ext cx="3780367" cy="1703916"/>
          </a:xfrm>
          <a:prstGeom prst="roundRect">
            <a:avLst/>
          </a:prstGeom>
          <a:solidFill>
            <a:srgbClr val="00B2EF"/>
          </a:solidFill>
          <a:ln w="9525" cap="flat" cmpd="sng" algn="ctr">
            <a:noFill/>
            <a:prstDash val="solid"/>
            <a:round/>
            <a:headEnd type="none" w="med" len="med"/>
            <a:tailEnd type="none" w="med" len="med"/>
          </a:ln>
          <a:effectLst/>
          <a:extLst/>
        </p:spPr>
        <p:style>
          <a:lnRef idx="1">
            <a:schemeClr val="accent1"/>
          </a:lnRef>
          <a:fillRef idx="3">
            <a:schemeClr val="accent1"/>
          </a:fillRef>
          <a:effectRef idx="2">
            <a:schemeClr val="accent1"/>
          </a:effectRef>
          <a:fontRef idx="minor">
            <a:schemeClr val="lt1"/>
          </a:fontRef>
        </p:style>
        <p:txBody>
          <a:bodyPr lIns="121880" tIns="0" rIns="121880" bIns="60940"/>
          <a:lstStyle/>
          <a:p>
            <a:pPr algn="ctr">
              <a:lnSpc>
                <a:spcPct val="90000"/>
              </a:lnSpc>
              <a:defRPr/>
            </a:pPr>
            <a:r>
              <a:rPr lang="en-CA" sz="1600" dirty="0">
                <a:solidFill>
                  <a:srgbClr val="FFFFFF"/>
                </a:solidFill>
                <a:ea typeface="ＭＳ Ｐゴシック" charset="0"/>
              </a:rPr>
              <a:t>Test (continuous)</a:t>
            </a:r>
          </a:p>
        </p:txBody>
      </p:sp>
      <p:sp>
        <p:nvSpPr>
          <p:cNvPr id="110" name="Rounded Rectangle 109"/>
          <p:cNvSpPr/>
          <p:nvPr/>
        </p:nvSpPr>
        <p:spPr bwMode="auto">
          <a:xfrm>
            <a:off x="7630585" y="1997901"/>
            <a:ext cx="2065867" cy="1735667"/>
          </a:xfrm>
          <a:prstGeom prst="roundRect">
            <a:avLst/>
          </a:prstGeom>
          <a:solidFill>
            <a:srgbClr val="00B2EF"/>
          </a:solidFill>
          <a:ln w="9525" cap="flat" cmpd="sng" algn="ctr">
            <a:noFill/>
            <a:prstDash val="solid"/>
            <a:round/>
            <a:headEnd type="none" w="med" len="med"/>
            <a:tailEnd type="none" w="med" len="med"/>
          </a:ln>
          <a:effectLst/>
          <a:extLst/>
        </p:spPr>
        <p:style>
          <a:lnRef idx="1">
            <a:schemeClr val="accent1"/>
          </a:lnRef>
          <a:fillRef idx="3">
            <a:schemeClr val="accent1"/>
          </a:fillRef>
          <a:effectRef idx="2">
            <a:schemeClr val="accent1"/>
          </a:effectRef>
          <a:fontRef idx="minor">
            <a:schemeClr val="lt1"/>
          </a:fontRef>
        </p:style>
        <p:txBody>
          <a:bodyPr lIns="121880" tIns="0" rIns="121880" bIns="60940"/>
          <a:lstStyle/>
          <a:p>
            <a:pPr algn="ctr">
              <a:lnSpc>
                <a:spcPct val="90000"/>
              </a:lnSpc>
              <a:defRPr/>
            </a:pPr>
            <a:r>
              <a:rPr lang="en-CA" sz="1600" dirty="0">
                <a:solidFill>
                  <a:srgbClr val="FFFFFF"/>
                </a:solidFill>
                <a:ea typeface="ＭＳ Ｐゴシック" charset="0"/>
              </a:rPr>
              <a:t>Interactive Testing</a:t>
            </a:r>
          </a:p>
        </p:txBody>
      </p:sp>
      <p:sp>
        <p:nvSpPr>
          <p:cNvPr id="113" name="Rounded Rectangle 112"/>
          <p:cNvSpPr/>
          <p:nvPr/>
        </p:nvSpPr>
        <p:spPr bwMode="auto">
          <a:xfrm>
            <a:off x="7852835" y="2427584"/>
            <a:ext cx="1598084" cy="270933"/>
          </a:xfrm>
          <a:prstGeom prst="roundRect">
            <a:avLst/>
          </a:prstGeom>
          <a:solidFill>
            <a:schemeClr val="bg1"/>
          </a:solidFill>
          <a:ln>
            <a:solidFill>
              <a:schemeClr val="tx1"/>
            </a:solidFill>
          </a:ln>
          <a:effectLst/>
          <a:extLst/>
        </p:spPr>
        <p:style>
          <a:lnRef idx="1">
            <a:schemeClr val="accent3"/>
          </a:lnRef>
          <a:fillRef idx="3">
            <a:schemeClr val="accent3"/>
          </a:fillRef>
          <a:effectRef idx="2">
            <a:schemeClr val="accent3"/>
          </a:effectRef>
          <a:fontRef idx="minor">
            <a:schemeClr val="lt1"/>
          </a:fontRef>
        </p:style>
        <p:txBody>
          <a:bodyPr lIns="121880" tIns="60940" rIns="121880" bIns="60940" anchor="ctr"/>
          <a:lstStyle/>
          <a:p>
            <a:pPr algn="ctr">
              <a:lnSpc>
                <a:spcPct val="90000"/>
              </a:lnSpc>
              <a:defRPr/>
            </a:pPr>
            <a:r>
              <a:rPr lang="en-CA" sz="1300" dirty="0">
                <a:solidFill>
                  <a:srgbClr val="000000"/>
                </a:solidFill>
                <a:ea typeface="ＭＳ Ｐゴシック" charset="0"/>
              </a:rPr>
              <a:t>Usability Test</a:t>
            </a:r>
          </a:p>
        </p:txBody>
      </p:sp>
      <p:sp>
        <p:nvSpPr>
          <p:cNvPr id="114" name="Rounded Rectangle 113"/>
          <p:cNvSpPr/>
          <p:nvPr/>
        </p:nvSpPr>
        <p:spPr bwMode="auto">
          <a:xfrm>
            <a:off x="7668684" y="3284850"/>
            <a:ext cx="1998133" cy="273049"/>
          </a:xfrm>
          <a:prstGeom prst="roundRect">
            <a:avLst/>
          </a:prstGeom>
          <a:solidFill>
            <a:schemeClr val="bg1"/>
          </a:solidFill>
          <a:ln>
            <a:solidFill>
              <a:schemeClr val="tx1"/>
            </a:solidFill>
          </a:ln>
          <a:effectLst/>
          <a:extLst/>
        </p:spPr>
        <p:style>
          <a:lnRef idx="1">
            <a:schemeClr val="accent3"/>
          </a:lnRef>
          <a:fillRef idx="3">
            <a:schemeClr val="accent3"/>
          </a:fillRef>
          <a:effectRef idx="2">
            <a:schemeClr val="accent3"/>
          </a:effectRef>
          <a:fontRef idx="minor">
            <a:schemeClr val="lt1"/>
          </a:fontRef>
        </p:style>
        <p:txBody>
          <a:bodyPr lIns="121880" tIns="60940" rIns="121880" bIns="60940" anchor="ctr"/>
          <a:lstStyle/>
          <a:p>
            <a:pPr algn="ctr">
              <a:lnSpc>
                <a:spcPct val="90000"/>
              </a:lnSpc>
              <a:defRPr/>
            </a:pPr>
            <a:r>
              <a:rPr lang="en-CA" sz="1300" dirty="0">
                <a:solidFill>
                  <a:srgbClr val="000000"/>
                </a:solidFill>
                <a:ea typeface="ＭＳ Ｐゴシック" charset="0"/>
              </a:rPr>
              <a:t>Security Pen Testing</a:t>
            </a:r>
          </a:p>
        </p:txBody>
      </p:sp>
      <p:cxnSp>
        <p:nvCxnSpPr>
          <p:cNvPr id="24584" name="Straight Arrow Connector 133"/>
          <p:cNvCxnSpPr>
            <a:cxnSpLocks noChangeShapeType="1"/>
          </p:cNvCxnSpPr>
          <p:nvPr/>
        </p:nvCxnSpPr>
        <p:spPr bwMode="auto">
          <a:xfrm flipV="1">
            <a:off x="1589617" y="2844567"/>
            <a:ext cx="177800" cy="2116"/>
          </a:xfrm>
          <a:prstGeom prst="straightConnector1">
            <a:avLst/>
          </a:prstGeom>
          <a:noFill/>
          <a:ln w="9525">
            <a:solidFill>
              <a:schemeClr val="tx1"/>
            </a:solidFill>
            <a:round/>
            <a:headEnd/>
            <a:tailEnd type="triangle" w="med" len="med"/>
          </a:ln>
        </p:spPr>
      </p:cxnSp>
      <p:sp>
        <p:nvSpPr>
          <p:cNvPr id="151" name="Rounded Rectangle 150"/>
          <p:cNvSpPr/>
          <p:nvPr/>
        </p:nvSpPr>
        <p:spPr bwMode="auto">
          <a:xfrm>
            <a:off x="4995335" y="2321747"/>
            <a:ext cx="956733" cy="431800"/>
          </a:xfrm>
          <a:prstGeom prst="roundRect">
            <a:avLst/>
          </a:prstGeom>
          <a:solidFill>
            <a:schemeClr val="bg1"/>
          </a:solidFill>
          <a:ln>
            <a:solidFill>
              <a:schemeClr val="tx1"/>
            </a:solidFill>
          </a:ln>
          <a:effectLst/>
          <a:extLst/>
        </p:spPr>
        <p:style>
          <a:lnRef idx="1">
            <a:schemeClr val="accent3"/>
          </a:lnRef>
          <a:fillRef idx="3">
            <a:schemeClr val="accent3"/>
          </a:fillRef>
          <a:effectRef idx="2">
            <a:schemeClr val="accent3"/>
          </a:effectRef>
          <a:fontRef idx="minor">
            <a:schemeClr val="lt1"/>
          </a:fontRef>
        </p:style>
        <p:txBody>
          <a:bodyPr lIns="121880" tIns="60940" rIns="121880" bIns="60940" anchor="ctr"/>
          <a:lstStyle/>
          <a:p>
            <a:pPr algn="ctr">
              <a:lnSpc>
                <a:spcPct val="90000"/>
              </a:lnSpc>
              <a:defRPr/>
            </a:pPr>
            <a:r>
              <a:rPr lang="en-CA" sz="1300" dirty="0">
                <a:solidFill>
                  <a:srgbClr val="000000"/>
                </a:solidFill>
                <a:ea typeface="ＭＳ Ｐゴシック" charset="0"/>
              </a:rPr>
              <a:t>Unit Test</a:t>
            </a:r>
          </a:p>
        </p:txBody>
      </p:sp>
      <p:sp>
        <p:nvSpPr>
          <p:cNvPr id="180" name="Rounded Rectangle 179"/>
          <p:cNvSpPr/>
          <p:nvPr/>
        </p:nvSpPr>
        <p:spPr bwMode="auto">
          <a:xfrm>
            <a:off x="9889086" y="1993667"/>
            <a:ext cx="1936751" cy="1739900"/>
          </a:xfrm>
          <a:prstGeom prst="roundRect">
            <a:avLst/>
          </a:prstGeom>
          <a:solidFill>
            <a:srgbClr val="00B2EF"/>
          </a:solidFill>
          <a:ln w="9525" cap="flat" cmpd="sng" algn="ctr">
            <a:noFill/>
            <a:prstDash val="solid"/>
            <a:round/>
            <a:headEnd type="none" w="med" len="med"/>
            <a:tailEnd type="none" w="med" len="med"/>
          </a:ln>
          <a:effectLst/>
          <a:extLst/>
        </p:spPr>
        <p:style>
          <a:lnRef idx="1">
            <a:schemeClr val="accent1"/>
          </a:lnRef>
          <a:fillRef idx="3">
            <a:schemeClr val="accent1"/>
          </a:fillRef>
          <a:effectRef idx="2">
            <a:schemeClr val="accent1"/>
          </a:effectRef>
          <a:fontRef idx="minor">
            <a:schemeClr val="lt1"/>
          </a:fontRef>
        </p:style>
        <p:txBody>
          <a:bodyPr lIns="121880" tIns="0" rIns="121880" bIns="60940"/>
          <a:lstStyle/>
          <a:p>
            <a:pPr algn="ctr">
              <a:lnSpc>
                <a:spcPct val="90000"/>
              </a:lnSpc>
              <a:defRPr/>
            </a:pPr>
            <a:r>
              <a:rPr lang="en-CA" sz="1600" dirty="0">
                <a:solidFill>
                  <a:srgbClr val="FFFFFF"/>
                </a:solidFill>
                <a:ea typeface="ＭＳ Ｐゴシック" charset="0"/>
              </a:rPr>
              <a:t>Production</a:t>
            </a:r>
          </a:p>
          <a:p>
            <a:pPr algn="ctr">
              <a:lnSpc>
                <a:spcPct val="90000"/>
              </a:lnSpc>
              <a:defRPr/>
            </a:pPr>
            <a:endParaRPr lang="en-CA" sz="1600" dirty="0">
              <a:solidFill>
                <a:srgbClr val="FFFFFF"/>
              </a:solidFill>
              <a:ea typeface="ＭＳ Ｐゴシック" charset="0"/>
            </a:endParaRPr>
          </a:p>
        </p:txBody>
      </p:sp>
      <p:sp>
        <p:nvSpPr>
          <p:cNvPr id="186" name="Rounded Rectangle 185"/>
          <p:cNvSpPr/>
          <p:nvPr/>
        </p:nvSpPr>
        <p:spPr bwMode="auto">
          <a:xfrm>
            <a:off x="10083819" y="2527067"/>
            <a:ext cx="1519767" cy="433916"/>
          </a:xfrm>
          <a:prstGeom prst="roundRect">
            <a:avLst/>
          </a:prstGeom>
          <a:solidFill>
            <a:schemeClr val="bg1"/>
          </a:solidFill>
          <a:ln>
            <a:solidFill>
              <a:schemeClr val="tx1"/>
            </a:solidFill>
          </a:ln>
          <a:effectLst/>
          <a:extLst/>
        </p:spPr>
        <p:style>
          <a:lnRef idx="1">
            <a:schemeClr val="accent3"/>
          </a:lnRef>
          <a:fillRef idx="3">
            <a:schemeClr val="accent3"/>
          </a:fillRef>
          <a:effectRef idx="2">
            <a:schemeClr val="accent3"/>
          </a:effectRef>
          <a:fontRef idx="minor">
            <a:schemeClr val="lt1"/>
          </a:fontRef>
        </p:style>
        <p:txBody>
          <a:bodyPr lIns="121880" tIns="60940" rIns="121880" bIns="60940" anchor="ctr"/>
          <a:lstStyle/>
          <a:p>
            <a:pPr algn="ctr">
              <a:lnSpc>
                <a:spcPct val="90000"/>
              </a:lnSpc>
              <a:defRPr/>
            </a:pPr>
            <a:r>
              <a:rPr lang="en-CA" sz="1300" dirty="0" err="1">
                <a:solidFill>
                  <a:srgbClr val="000000"/>
                </a:solidFill>
                <a:ea typeface="ＭＳ Ｐゴシック" charset="0"/>
              </a:rPr>
              <a:t>Jazz.net</a:t>
            </a:r>
            <a:endParaRPr lang="en-CA" sz="1300" dirty="0">
              <a:solidFill>
                <a:srgbClr val="000000"/>
              </a:solidFill>
              <a:ea typeface="ＭＳ Ｐゴシック" charset="0"/>
            </a:endParaRPr>
          </a:p>
        </p:txBody>
      </p:sp>
      <p:sp>
        <p:nvSpPr>
          <p:cNvPr id="53" name="Rounded Rectangle 52"/>
          <p:cNvSpPr/>
          <p:nvPr/>
        </p:nvSpPr>
        <p:spPr bwMode="auto">
          <a:xfrm>
            <a:off x="3848120" y="2321747"/>
            <a:ext cx="1045633" cy="431800"/>
          </a:xfrm>
          <a:prstGeom prst="roundRect">
            <a:avLst/>
          </a:prstGeom>
          <a:solidFill>
            <a:schemeClr val="bg1"/>
          </a:solidFill>
          <a:ln>
            <a:solidFill>
              <a:schemeClr val="tx1"/>
            </a:solidFill>
          </a:ln>
          <a:effectLst/>
          <a:extLst/>
        </p:spPr>
        <p:style>
          <a:lnRef idx="1">
            <a:schemeClr val="accent3"/>
          </a:lnRef>
          <a:fillRef idx="3">
            <a:schemeClr val="accent3"/>
          </a:fillRef>
          <a:effectRef idx="2">
            <a:schemeClr val="accent3"/>
          </a:effectRef>
          <a:fontRef idx="minor">
            <a:schemeClr val="lt1"/>
          </a:fontRef>
        </p:style>
        <p:txBody>
          <a:bodyPr lIns="121880" tIns="60940" rIns="121880" bIns="60940" anchor="ctr"/>
          <a:lstStyle/>
          <a:p>
            <a:pPr algn="ctr">
              <a:lnSpc>
                <a:spcPct val="90000"/>
              </a:lnSpc>
              <a:defRPr/>
            </a:pPr>
            <a:r>
              <a:rPr lang="en-CA" sz="1300" dirty="0">
                <a:solidFill>
                  <a:srgbClr val="000000"/>
                </a:solidFill>
                <a:ea typeface="ＭＳ Ｐゴシック" charset="0"/>
              </a:rPr>
              <a:t>System Test</a:t>
            </a:r>
          </a:p>
        </p:txBody>
      </p:sp>
      <p:sp>
        <p:nvSpPr>
          <p:cNvPr id="54" name="Rounded Rectangle 53"/>
          <p:cNvSpPr/>
          <p:nvPr/>
        </p:nvSpPr>
        <p:spPr bwMode="auto">
          <a:xfrm>
            <a:off x="3962403" y="3123964"/>
            <a:ext cx="1547284" cy="431800"/>
          </a:xfrm>
          <a:prstGeom prst="roundRect">
            <a:avLst/>
          </a:prstGeom>
          <a:solidFill>
            <a:schemeClr val="bg1"/>
          </a:solidFill>
          <a:ln>
            <a:solidFill>
              <a:schemeClr val="tx1"/>
            </a:solidFill>
          </a:ln>
          <a:effectLst/>
          <a:extLst/>
        </p:spPr>
        <p:style>
          <a:lnRef idx="1">
            <a:schemeClr val="accent3"/>
          </a:lnRef>
          <a:fillRef idx="3">
            <a:schemeClr val="accent3"/>
          </a:fillRef>
          <a:effectRef idx="2">
            <a:schemeClr val="accent3"/>
          </a:effectRef>
          <a:fontRef idx="minor">
            <a:schemeClr val="lt1"/>
          </a:fontRef>
        </p:style>
        <p:txBody>
          <a:bodyPr lIns="121880" tIns="60940" rIns="121880" bIns="60940" anchor="ctr"/>
          <a:lstStyle/>
          <a:p>
            <a:pPr algn="ctr">
              <a:lnSpc>
                <a:spcPct val="90000"/>
              </a:lnSpc>
              <a:defRPr/>
            </a:pPr>
            <a:r>
              <a:rPr lang="en-CA" sz="1300" dirty="0">
                <a:solidFill>
                  <a:srgbClr val="000000"/>
                </a:solidFill>
                <a:ea typeface="ＭＳ Ｐゴシック" charset="0"/>
              </a:rPr>
              <a:t>Performance Test</a:t>
            </a:r>
          </a:p>
        </p:txBody>
      </p:sp>
      <p:sp>
        <p:nvSpPr>
          <p:cNvPr id="55" name="Rounded Rectangle 54"/>
          <p:cNvSpPr/>
          <p:nvPr/>
        </p:nvSpPr>
        <p:spPr bwMode="auto">
          <a:xfrm>
            <a:off x="5636685" y="3123964"/>
            <a:ext cx="1496483" cy="431800"/>
          </a:xfrm>
          <a:prstGeom prst="roundRect">
            <a:avLst/>
          </a:prstGeom>
          <a:solidFill>
            <a:schemeClr val="bg1"/>
          </a:solidFill>
          <a:ln>
            <a:solidFill>
              <a:schemeClr val="tx1"/>
            </a:solidFill>
          </a:ln>
          <a:effectLst/>
          <a:extLst/>
        </p:spPr>
        <p:style>
          <a:lnRef idx="1">
            <a:schemeClr val="accent3"/>
          </a:lnRef>
          <a:fillRef idx="3">
            <a:schemeClr val="accent3"/>
          </a:fillRef>
          <a:effectRef idx="2">
            <a:schemeClr val="accent3"/>
          </a:effectRef>
          <a:fontRef idx="minor">
            <a:schemeClr val="lt1"/>
          </a:fontRef>
        </p:style>
        <p:txBody>
          <a:bodyPr lIns="121880" tIns="60940" rIns="121880" bIns="60940" anchor="ctr"/>
          <a:lstStyle/>
          <a:p>
            <a:pPr algn="ctr">
              <a:lnSpc>
                <a:spcPct val="90000"/>
              </a:lnSpc>
              <a:defRPr/>
            </a:pPr>
            <a:r>
              <a:rPr lang="en-CA" sz="1300" dirty="0">
                <a:solidFill>
                  <a:srgbClr val="000000"/>
                </a:solidFill>
                <a:ea typeface="ＭＳ Ｐゴシック" charset="0"/>
              </a:rPr>
              <a:t>Integration Test</a:t>
            </a:r>
          </a:p>
        </p:txBody>
      </p:sp>
      <p:sp>
        <p:nvSpPr>
          <p:cNvPr id="56" name="Rounded Rectangle 55"/>
          <p:cNvSpPr/>
          <p:nvPr/>
        </p:nvSpPr>
        <p:spPr bwMode="auto">
          <a:xfrm>
            <a:off x="6051553" y="2313284"/>
            <a:ext cx="1303867" cy="433917"/>
          </a:xfrm>
          <a:prstGeom prst="roundRect">
            <a:avLst/>
          </a:prstGeom>
          <a:solidFill>
            <a:schemeClr val="bg1"/>
          </a:solidFill>
          <a:ln>
            <a:solidFill>
              <a:schemeClr val="tx1"/>
            </a:solidFill>
          </a:ln>
          <a:effectLst/>
          <a:extLst/>
        </p:spPr>
        <p:style>
          <a:lnRef idx="1">
            <a:schemeClr val="accent3"/>
          </a:lnRef>
          <a:fillRef idx="3">
            <a:schemeClr val="accent3"/>
          </a:fillRef>
          <a:effectRef idx="2">
            <a:schemeClr val="accent3"/>
          </a:effectRef>
          <a:fontRef idx="minor">
            <a:schemeClr val="lt1"/>
          </a:fontRef>
        </p:style>
        <p:txBody>
          <a:bodyPr lIns="121880" tIns="60940" rIns="121880" bIns="60940" anchor="ctr"/>
          <a:lstStyle/>
          <a:p>
            <a:pPr algn="ctr">
              <a:lnSpc>
                <a:spcPct val="90000"/>
              </a:lnSpc>
              <a:defRPr/>
            </a:pPr>
            <a:r>
              <a:rPr lang="en-CA" sz="1300" dirty="0">
                <a:solidFill>
                  <a:srgbClr val="000000"/>
                </a:solidFill>
                <a:ea typeface="ＭＳ Ｐゴシック" charset="0"/>
              </a:rPr>
              <a:t>Function Test</a:t>
            </a:r>
          </a:p>
        </p:txBody>
      </p:sp>
      <p:sp>
        <p:nvSpPr>
          <p:cNvPr id="85" name="Rounded Rectangle 84"/>
          <p:cNvSpPr/>
          <p:nvPr/>
        </p:nvSpPr>
        <p:spPr bwMode="auto">
          <a:xfrm>
            <a:off x="1767437" y="2129150"/>
            <a:ext cx="1077383" cy="1382183"/>
          </a:xfrm>
          <a:prstGeom prst="roundRect">
            <a:avLst/>
          </a:prstGeom>
          <a:solidFill>
            <a:srgbClr val="00B2EF"/>
          </a:solidFill>
          <a:ln w="9525" cap="flat" cmpd="sng" algn="ctr">
            <a:noFill/>
            <a:prstDash val="solid"/>
            <a:round/>
            <a:headEnd type="none" w="med" len="med"/>
            <a:tailEnd type="none" w="med" len="med"/>
          </a:ln>
          <a:effectLst/>
          <a:extLst/>
        </p:spPr>
        <p:style>
          <a:lnRef idx="1">
            <a:schemeClr val="accent1"/>
          </a:lnRef>
          <a:fillRef idx="3">
            <a:schemeClr val="accent1"/>
          </a:fillRef>
          <a:effectRef idx="2">
            <a:schemeClr val="accent1"/>
          </a:effectRef>
          <a:fontRef idx="minor">
            <a:schemeClr val="lt1"/>
          </a:fontRef>
        </p:style>
        <p:txBody>
          <a:bodyPr lIns="121880" tIns="0" rIns="121880" bIns="60940"/>
          <a:lstStyle/>
          <a:p>
            <a:pPr algn="ctr">
              <a:lnSpc>
                <a:spcPct val="90000"/>
              </a:lnSpc>
              <a:defRPr/>
            </a:pPr>
            <a:r>
              <a:rPr lang="en-CA" sz="1600" dirty="0">
                <a:solidFill>
                  <a:srgbClr val="FFFFFF"/>
                </a:solidFill>
                <a:ea typeface="ＭＳ Ｐゴシック" charset="0"/>
              </a:rPr>
              <a:t>Build</a:t>
            </a:r>
          </a:p>
        </p:txBody>
      </p:sp>
      <p:sp>
        <p:nvSpPr>
          <p:cNvPr id="37" name="Rounded Rectangle 36"/>
          <p:cNvSpPr/>
          <p:nvPr/>
        </p:nvSpPr>
        <p:spPr bwMode="auto">
          <a:xfrm>
            <a:off x="3915853" y="2800116"/>
            <a:ext cx="3373967" cy="281517"/>
          </a:xfrm>
          <a:prstGeom prst="roundRect">
            <a:avLst/>
          </a:prstGeom>
          <a:solidFill>
            <a:schemeClr val="bg1"/>
          </a:solidFill>
          <a:ln>
            <a:solidFill>
              <a:schemeClr val="tx1"/>
            </a:solidFill>
          </a:ln>
          <a:effectLst/>
          <a:extLst/>
        </p:spPr>
        <p:style>
          <a:lnRef idx="1">
            <a:schemeClr val="accent3"/>
          </a:lnRef>
          <a:fillRef idx="3">
            <a:schemeClr val="accent3"/>
          </a:fillRef>
          <a:effectRef idx="2">
            <a:schemeClr val="accent3"/>
          </a:effectRef>
          <a:fontRef idx="minor">
            <a:schemeClr val="lt1"/>
          </a:fontRef>
        </p:style>
        <p:txBody>
          <a:bodyPr lIns="121880" tIns="60940" rIns="121880" bIns="60940" anchor="ctr"/>
          <a:lstStyle/>
          <a:p>
            <a:pPr algn="ctr">
              <a:lnSpc>
                <a:spcPct val="90000"/>
              </a:lnSpc>
              <a:defRPr/>
            </a:pPr>
            <a:r>
              <a:rPr lang="en-CA" sz="1300" dirty="0">
                <a:solidFill>
                  <a:srgbClr val="000000"/>
                </a:solidFill>
                <a:ea typeface="ＭＳ Ｐゴシック" charset="0"/>
              </a:rPr>
              <a:t>Production-Like Environment</a:t>
            </a:r>
          </a:p>
        </p:txBody>
      </p:sp>
      <p:sp>
        <p:nvSpPr>
          <p:cNvPr id="46" name="Rounded Rectangle 45"/>
          <p:cNvSpPr/>
          <p:nvPr/>
        </p:nvSpPr>
        <p:spPr bwMode="auto">
          <a:xfrm>
            <a:off x="7698320" y="2787417"/>
            <a:ext cx="1921933" cy="389467"/>
          </a:xfrm>
          <a:prstGeom prst="roundRect">
            <a:avLst/>
          </a:prstGeom>
          <a:solidFill>
            <a:schemeClr val="bg1"/>
          </a:solidFill>
          <a:ln>
            <a:solidFill>
              <a:schemeClr val="tx1"/>
            </a:solidFill>
          </a:ln>
          <a:effectLst/>
          <a:extLst/>
        </p:spPr>
        <p:style>
          <a:lnRef idx="1">
            <a:schemeClr val="accent3"/>
          </a:lnRef>
          <a:fillRef idx="3">
            <a:schemeClr val="accent3"/>
          </a:fillRef>
          <a:effectRef idx="2">
            <a:schemeClr val="accent3"/>
          </a:effectRef>
          <a:fontRef idx="minor">
            <a:schemeClr val="lt1"/>
          </a:fontRef>
        </p:style>
        <p:txBody>
          <a:bodyPr lIns="121880" tIns="60940" rIns="121880" bIns="60940" anchor="ctr"/>
          <a:lstStyle/>
          <a:p>
            <a:pPr algn="ctr">
              <a:lnSpc>
                <a:spcPct val="90000"/>
              </a:lnSpc>
              <a:defRPr/>
            </a:pPr>
            <a:r>
              <a:rPr lang="en-CA" sz="1300" dirty="0">
                <a:solidFill>
                  <a:schemeClr val="tx2"/>
                </a:solidFill>
                <a:ea typeface="ＭＳ Ｐゴシック" charset="0"/>
              </a:rPr>
              <a:t>Production-Like Environment</a:t>
            </a:r>
          </a:p>
        </p:txBody>
      </p:sp>
      <p:sp>
        <p:nvSpPr>
          <p:cNvPr id="24595" name="TextBox 38"/>
          <p:cNvSpPr txBox="1">
            <a:spLocks noChangeArrowheads="1"/>
          </p:cNvSpPr>
          <p:nvPr/>
        </p:nvSpPr>
        <p:spPr bwMode="auto">
          <a:xfrm>
            <a:off x="-3" y="4396556"/>
            <a:ext cx="9788709" cy="1292645"/>
          </a:xfrm>
          <a:prstGeom prst="rect">
            <a:avLst/>
          </a:prstGeom>
          <a:noFill/>
          <a:ln w="9525">
            <a:noFill/>
            <a:miter lim="800000"/>
            <a:headEnd/>
            <a:tailEnd/>
          </a:ln>
        </p:spPr>
        <p:txBody>
          <a:bodyPr wrap="square" lIns="121880" tIns="60940" rIns="121880" bIns="60940">
            <a:spAutoFit/>
          </a:bodyPr>
          <a:lstStyle/>
          <a:p>
            <a:pPr marL="228520" indent="-228520" defTabSz="598797">
              <a:buFont typeface="Wingdings" pitchFamily="2" charset="2"/>
              <a:buChar char="§"/>
            </a:pPr>
            <a:r>
              <a:rPr lang="en-US" dirty="0" smtClean="0">
                <a:solidFill>
                  <a:srgbClr val="000000"/>
                </a:solidFill>
                <a:ea typeface="MS PGothic" pitchFamily="34" charset="-128"/>
              </a:rPr>
              <a:t>14 different pipelines </a:t>
            </a:r>
            <a:r>
              <a:rPr lang="en-US" dirty="0">
                <a:solidFill>
                  <a:srgbClr val="000000"/>
                </a:solidFill>
                <a:ea typeface="MS PGothic" pitchFamily="34" charset="-128"/>
              </a:rPr>
              <a:t>running concurrently for new </a:t>
            </a:r>
            <a:r>
              <a:rPr lang="en-US" dirty="0" err="1">
                <a:solidFill>
                  <a:srgbClr val="000000"/>
                </a:solidFill>
                <a:ea typeface="MS PGothic" pitchFamily="34" charset="-128"/>
              </a:rPr>
              <a:t>dev</a:t>
            </a:r>
            <a:r>
              <a:rPr lang="en-US" dirty="0">
                <a:solidFill>
                  <a:srgbClr val="000000"/>
                </a:solidFill>
                <a:ea typeface="MS PGothic" pitchFamily="34" charset="-128"/>
              </a:rPr>
              <a:t> and multiple service </a:t>
            </a:r>
            <a:r>
              <a:rPr lang="en-US" dirty="0" smtClean="0">
                <a:solidFill>
                  <a:srgbClr val="000000"/>
                </a:solidFill>
                <a:ea typeface="MS PGothic" pitchFamily="34" charset="-128"/>
              </a:rPr>
              <a:t>streams</a:t>
            </a:r>
            <a:endParaRPr lang="en-US" dirty="0">
              <a:solidFill>
                <a:srgbClr val="000000"/>
              </a:solidFill>
              <a:ea typeface="MS PGothic" pitchFamily="34" charset="-128"/>
            </a:endParaRPr>
          </a:p>
          <a:p>
            <a:pPr marL="228520" indent="-228520" defTabSz="598797">
              <a:buFont typeface="Wingdings" pitchFamily="2" charset="2"/>
              <a:buChar char="§"/>
            </a:pPr>
            <a:r>
              <a:rPr lang="en-US" dirty="0">
                <a:solidFill>
                  <a:srgbClr val="000000"/>
                </a:solidFill>
                <a:ea typeface="MS PGothic" pitchFamily="34" charset="-128"/>
              </a:rPr>
              <a:t>Automated quality gates with team based dashboard focused on single view of quality</a:t>
            </a:r>
          </a:p>
          <a:p>
            <a:pPr marL="228520" indent="-228520" defTabSz="598797">
              <a:buFont typeface="Wingdings" pitchFamily="2" charset="2"/>
              <a:buChar char="§"/>
            </a:pPr>
            <a:r>
              <a:rPr lang="en-US" dirty="0">
                <a:solidFill>
                  <a:srgbClr val="000000"/>
                </a:solidFill>
                <a:ea typeface="MS PGothic" pitchFamily="34" charset="-128"/>
              </a:rPr>
              <a:t>&gt;210,000 </a:t>
            </a:r>
            <a:r>
              <a:rPr lang="en-US" dirty="0" err="1">
                <a:solidFill>
                  <a:srgbClr val="000000"/>
                </a:solidFill>
                <a:ea typeface="MS PGothic" pitchFamily="34" charset="-128"/>
              </a:rPr>
              <a:t>jazz.net</a:t>
            </a:r>
            <a:r>
              <a:rPr lang="en-US" dirty="0">
                <a:solidFill>
                  <a:srgbClr val="000000"/>
                </a:solidFill>
                <a:ea typeface="MS PGothic" pitchFamily="34" charset="-128"/>
              </a:rPr>
              <a:t> community members, </a:t>
            </a:r>
          </a:p>
          <a:p>
            <a:pPr defTabSz="598797"/>
            <a:r>
              <a:rPr lang="en-US" dirty="0">
                <a:solidFill>
                  <a:srgbClr val="000000"/>
                </a:solidFill>
                <a:ea typeface="MS PGothic" pitchFamily="34" charset="-128"/>
              </a:rPr>
              <a:t>       &gt;600K page views per month</a:t>
            </a:r>
          </a:p>
        </p:txBody>
      </p:sp>
      <p:pic>
        <p:nvPicPr>
          <p:cNvPr id="24596" name="Picture 184" descr="http://img.informer.com/icons/png/48/3852/3852372.png"/>
          <p:cNvPicPr>
            <a:picLocks noChangeAspect="1" noChangeArrowheads="1"/>
          </p:cNvPicPr>
          <p:nvPr/>
        </p:nvPicPr>
        <p:blipFill>
          <a:blip r:embed="rId3"/>
          <a:srcRect/>
          <a:stretch>
            <a:fillRect/>
          </a:stretch>
        </p:blipFill>
        <p:spPr bwMode="auto">
          <a:xfrm>
            <a:off x="3860800" y="2567280"/>
            <a:ext cx="239184" cy="177800"/>
          </a:xfrm>
          <a:prstGeom prst="rect">
            <a:avLst/>
          </a:prstGeom>
          <a:noFill/>
          <a:ln w="9525">
            <a:noFill/>
            <a:miter lim="800000"/>
            <a:headEnd/>
            <a:tailEnd/>
          </a:ln>
        </p:spPr>
      </p:pic>
      <p:sp>
        <p:nvSpPr>
          <p:cNvPr id="108" name="Right Arrow 107"/>
          <p:cNvSpPr/>
          <p:nvPr/>
        </p:nvSpPr>
        <p:spPr bwMode="auto">
          <a:xfrm>
            <a:off x="3683019" y="4016826"/>
            <a:ext cx="8142817" cy="488951"/>
          </a:xfrm>
          <a:prstGeom prst="rightArrow">
            <a:avLst/>
          </a:prstGeom>
          <a:solidFill>
            <a:srgbClr val="41B2EF"/>
          </a:solidFill>
          <a:ln>
            <a:noFill/>
          </a:ln>
          <a:effectLst/>
          <a:extLst/>
        </p:spPr>
        <p:style>
          <a:lnRef idx="1">
            <a:schemeClr val="accent5"/>
          </a:lnRef>
          <a:fillRef idx="3">
            <a:schemeClr val="accent5"/>
          </a:fillRef>
          <a:effectRef idx="2">
            <a:schemeClr val="accent5"/>
          </a:effectRef>
          <a:fontRef idx="minor">
            <a:schemeClr val="lt1"/>
          </a:fontRef>
        </p:style>
        <p:txBody>
          <a:bodyPr lIns="121880" tIns="0" rIns="121880" bIns="60940"/>
          <a:lstStyle/>
          <a:p>
            <a:pPr algn="ctr">
              <a:lnSpc>
                <a:spcPct val="90000"/>
              </a:lnSpc>
              <a:defRPr/>
            </a:pPr>
            <a:endParaRPr lang="en-CA" sz="1600" dirty="0">
              <a:solidFill>
                <a:schemeClr val="tx1"/>
              </a:solidFill>
              <a:ea typeface="ＭＳ Ｐゴシック" charset="0"/>
            </a:endParaRPr>
          </a:p>
        </p:txBody>
      </p:sp>
      <p:sp>
        <p:nvSpPr>
          <p:cNvPr id="24598" name="TextBox 145"/>
          <p:cNvSpPr txBox="1">
            <a:spLocks noChangeArrowheads="1"/>
          </p:cNvSpPr>
          <p:nvPr/>
        </p:nvSpPr>
        <p:spPr bwMode="auto">
          <a:xfrm>
            <a:off x="3454400" y="4059883"/>
            <a:ext cx="8022269" cy="369332"/>
          </a:xfrm>
          <a:prstGeom prst="rect">
            <a:avLst/>
          </a:prstGeom>
          <a:noFill/>
          <a:ln w="9525">
            <a:noFill/>
            <a:miter lim="800000"/>
            <a:headEnd/>
            <a:tailEnd/>
          </a:ln>
        </p:spPr>
        <p:txBody>
          <a:bodyPr wrap="square" lIns="121880" tIns="60940" rIns="121880" bIns="60940">
            <a:spAutoFit/>
          </a:bodyPr>
          <a:lstStyle/>
          <a:p>
            <a:pPr algn="ctr"/>
            <a:r>
              <a:rPr lang="en-US" sz="1600" dirty="0">
                <a:solidFill>
                  <a:schemeClr val="tx2"/>
                </a:solidFill>
                <a:ea typeface="MS PGothic" pitchFamily="34" charset="-128"/>
              </a:rPr>
              <a:t>Virtualized Infrastructure     Golden Topologies Deployments</a:t>
            </a:r>
          </a:p>
        </p:txBody>
      </p:sp>
      <p:sp>
        <p:nvSpPr>
          <p:cNvPr id="65" name="Rounded Rectangle 64"/>
          <p:cNvSpPr/>
          <p:nvPr/>
        </p:nvSpPr>
        <p:spPr bwMode="auto">
          <a:xfrm>
            <a:off x="10092268" y="2973684"/>
            <a:ext cx="1608667" cy="433917"/>
          </a:xfrm>
          <a:prstGeom prst="roundRect">
            <a:avLst/>
          </a:prstGeom>
          <a:solidFill>
            <a:schemeClr val="bg1"/>
          </a:solidFill>
          <a:ln>
            <a:solidFill>
              <a:schemeClr val="tx1"/>
            </a:solidFill>
          </a:ln>
          <a:effectLst/>
          <a:extLst/>
        </p:spPr>
        <p:style>
          <a:lnRef idx="1">
            <a:schemeClr val="accent3"/>
          </a:lnRef>
          <a:fillRef idx="3">
            <a:schemeClr val="accent3"/>
          </a:fillRef>
          <a:effectRef idx="2">
            <a:schemeClr val="accent3"/>
          </a:effectRef>
          <a:fontRef idx="minor">
            <a:schemeClr val="lt1"/>
          </a:fontRef>
        </p:style>
        <p:txBody>
          <a:bodyPr lIns="121880" tIns="60940" rIns="121880" bIns="60940" anchor="ctr"/>
          <a:lstStyle/>
          <a:p>
            <a:pPr algn="ctr">
              <a:lnSpc>
                <a:spcPct val="90000"/>
              </a:lnSpc>
              <a:defRPr/>
            </a:pPr>
            <a:r>
              <a:rPr lang="en-CA" sz="1300" dirty="0">
                <a:solidFill>
                  <a:srgbClr val="000000"/>
                </a:solidFill>
                <a:ea typeface="ＭＳ Ｐゴシック" charset="0"/>
              </a:rPr>
              <a:t>IBM </a:t>
            </a:r>
            <a:r>
              <a:rPr lang="en-CA" sz="1300" dirty="0" err="1">
                <a:solidFill>
                  <a:srgbClr val="000000"/>
                </a:solidFill>
                <a:ea typeface="ＭＳ Ｐゴシック" charset="0"/>
              </a:rPr>
              <a:t>Bluemix</a:t>
            </a:r>
            <a:r>
              <a:rPr lang="en-CA" sz="1300" dirty="0">
                <a:solidFill>
                  <a:srgbClr val="000000"/>
                </a:solidFill>
                <a:ea typeface="ＭＳ Ｐゴシック" charset="0"/>
              </a:rPr>
              <a:t> </a:t>
            </a:r>
            <a:r>
              <a:rPr lang="en-CA" sz="1300" dirty="0" err="1">
                <a:solidFill>
                  <a:srgbClr val="000000"/>
                </a:solidFill>
                <a:ea typeface="ＭＳ Ｐゴシック" charset="0"/>
              </a:rPr>
              <a:t>DevOps</a:t>
            </a:r>
            <a:r>
              <a:rPr lang="en-CA" sz="1300" dirty="0">
                <a:solidFill>
                  <a:srgbClr val="000000"/>
                </a:solidFill>
                <a:ea typeface="ＭＳ Ｐゴシック" charset="0"/>
              </a:rPr>
              <a:t> Services</a:t>
            </a:r>
          </a:p>
        </p:txBody>
      </p:sp>
      <p:sp>
        <p:nvSpPr>
          <p:cNvPr id="24601" name="Line Callout 1 58"/>
          <p:cNvSpPr>
            <a:spLocks/>
          </p:cNvSpPr>
          <p:nvPr/>
        </p:nvSpPr>
        <p:spPr bwMode="auto">
          <a:xfrm>
            <a:off x="609600" y="848552"/>
            <a:ext cx="1930400" cy="753533"/>
          </a:xfrm>
          <a:prstGeom prst="borderCallout1">
            <a:avLst>
              <a:gd name="adj1" fmla="val 51037"/>
              <a:gd name="adj2" fmla="val -1468"/>
              <a:gd name="adj3" fmla="val 187625"/>
              <a:gd name="adj4" fmla="val -1912"/>
            </a:avLst>
          </a:prstGeom>
          <a:solidFill>
            <a:srgbClr val="99CCFF"/>
          </a:solidFill>
          <a:ln w="9525">
            <a:noFill/>
            <a:miter lim="800000"/>
            <a:headEnd/>
            <a:tailEnd/>
          </a:ln>
        </p:spPr>
        <p:txBody>
          <a:bodyPr lIns="121880" tIns="24382" rIns="121880" bIns="60940" anchor="ctr"/>
          <a:lstStyle/>
          <a:p>
            <a:pPr algn="ctr"/>
            <a:r>
              <a:rPr lang="en-US" sz="1600" dirty="0">
                <a:solidFill>
                  <a:schemeClr val="tx2"/>
                </a:solidFill>
              </a:rPr>
              <a:t>Developers launch test from their workspace </a:t>
            </a:r>
          </a:p>
        </p:txBody>
      </p:sp>
      <p:sp>
        <p:nvSpPr>
          <p:cNvPr id="24602" name="Line Callout 1 62"/>
          <p:cNvSpPr>
            <a:spLocks/>
          </p:cNvSpPr>
          <p:nvPr/>
        </p:nvSpPr>
        <p:spPr bwMode="auto">
          <a:xfrm>
            <a:off x="2946400" y="1337510"/>
            <a:ext cx="3583517" cy="264583"/>
          </a:xfrm>
          <a:prstGeom prst="borderCallout1">
            <a:avLst>
              <a:gd name="adj1" fmla="val 107537"/>
              <a:gd name="adj2" fmla="val 2704"/>
              <a:gd name="adj3" fmla="val 342472"/>
              <a:gd name="adj4" fmla="val 6102"/>
            </a:avLst>
          </a:prstGeom>
          <a:solidFill>
            <a:srgbClr val="99CCFF"/>
          </a:solidFill>
          <a:ln w="9525">
            <a:noFill/>
            <a:miter lim="800000"/>
            <a:headEnd/>
            <a:tailEnd/>
          </a:ln>
        </p:spPr>
        <p:txBody>
          <a:bodyPr lIns="121880" tIns="24382" rIns="121880" bIns="60940" anchor="ctr"/>
          <a:lstStyle/>
          <a:p>
            <a:pPr algn="ctr"/>
            <a:r>
              <a:rPr lang="en-US" sz="1600" dirty="0">
                <a:solidFill>
                  <a:schemeClr val="tx2"/>
                </a:solidFill>
              </a:rPr>
              <a:t>Rapid install and smoke Tests</a:t>
            </a:r>
          </a:p>
        </p:txBody>
      </p:sp>
      <p:sp>
        <p:nvSpPr>
          <p:cNvPr id="24603" name="Line Callout 1 63"/>
          <p:cNvSpPr>
            <a:spLocks/>
          </p:cNvSpPr>
          <p:nvPr/>
        </p:nvSpPr>
        <p:spPr bwMode="auto">
          <a:xfrm>
            <a:off x="4368800" y="1644413"/>
            <a:ext cx="4876800" cy="304800"/>
          </a:xfrm>
          <a:prstGeom prst="borderCallout1">
            <a:avLst>
              <a:gd name="adj1" fmla="val 24741"/>
              <a:gd name="adj2" fmla="val 103097"/>
              <a:gd name="adj3" fmla="val 123713"/>
              <a:gd name="adj4" fmla="val 103097"/>
            </a:avLst>
          </a:prstGeom>
          <a:solidFill>
            <a:srgbClr val="99CCFF"/>
          </a:solidFill>
          <a:ln w="9525">
            <a:noFill/>
            <a:miter lim="800000"/>
            <a:headEnd/>
            <a:tailEnd/>
          </a:ln>
        </p:spPr>
        <p:txBody>
          <a:bodyPr lIns="121880" tIns="24382" rIns="121880" bIns="60940" anchor="ctr"/>
          <a:lstStyle/>
          <a:p>
            <a:pPr algn="ctr"/>
            <a:r>
              <a:rPr lang="en-US" sz="1600" dirty="0">
                <a:solidFill>
                  <a:schemeClr val="tx2"/>
                </a:solidFill>
              </a:rPr>
              <a:t>Functional and systems tests on Golden Topologies</a:t>
            </a:r>
          </a:p>
        </p:txBody>
      </p:sp>
      <p:sp>
        <p:nvSpPr>
          <p:cNvPr id="66" name="Rounded Rectangle 65"/>
          <p:cNvSpPr/>
          <p:nvPr/>
        </p:nvSpPr>
        <p:spPr bwMode="auto">
          <a:xfrm>
            <a:off x="3048000" y="2150317"/>
            <a:ext cx="406400" cy="1382183"/>
          </a:xfrm>
          <a:prstGeom prst="roundRect">
            <a:avLst/>
          </a:prstGeom>
          <a:solidFill>
            <a:srgbClr val="00B2EF"/>
          </a:solidFill>
          <a:ln w="9525" cap="flat" cmpd="sng" algn="ctr">
            <a:noFill/>
            <a:prstDash val="solid"/>
            <a:round/>
            <a:headEnd type="none" w="med" len="med"/>
            <a:tailEnd type="none" w="med" len="med"/>
          </a:ln>
          <a:effectLst/>
          <a:extLst/>
        </p:spPr>
        <p:style>
          <a:lnRef idx="1">
            <a:schemeClr val="accent1"/>
          </a:lnRef>
          <a:fillRef idx="3">
            <a:schemeClr val="accent1"/>
          </a:fillRef>
          <a:effectRef idx="2">
            <a:schemeClr val="accent1"/>
          </a:effectRef>
          <a:fontRef idx="minor">
            <a:schemeClr val="lt1"/>
          </a:fontRef>
        </p:style>
        <p:txBody>
          <a:bodyPr lIns="121880" tIns="60940" rIns="121880" bIns="60940" anchor="ctr" anchorCtr="0"/>
          <a:lstStyle/>
          <a:p>
            <a:pPr algn="ctr">
              <a:lnSpc>
                <a:spcPct val="90000"/>
              </a:lnSpc>
              <a:defRPr/>
            </a:pPr>
            <a:r>
              <a:rPr lang="en-CA" sz="1600" dirty="0">
                <a:solidFill>
                  <a:srgbClr val="FFFFFF"/>
                </a:solidFill>
                <a:ea typeface="ＭＳ Ｐゴシック" charset="0"/>
              </a:rPr>
              <a:t>BVT</a:t>
            </a:r>
          </a:p>
        </p:txBody>
      </p:sp>
      <p:sp>
        <p:nvSpPr>
          <p:cNvPr id="24605" name="Curved Right Arrow 67"/>
          <p:cNvSpPr>
            <a:spLocks noChangeArrowheads="1"/>
          </p:cNvSpPr>
          <p:nvPr/>
        </p:nvSpPr>
        <p:spPr bwMode="auto">
          <a:xfrm>
            <a:off x="914400" y="3818235"/>
            <a:ext cx="499533" cy="215900"/>
          </a:xfrm>
          <a:prstGeom prst="curvedRightArrow">
            <a:avLst>
              <a:gd name="adj1" fmla="val 25000"/>
              <a:gd name="adj2" fmla="val 50000"/>
              <a:gd name="adj3" fmla="val 38123"/>
            </a:avLst>
          </a:prstGeom>
          <a:solidFill>
            <a:srgbClr val="00B2EF"/>
          </a:solidFill>
          <a:ln w="9525">
            <a:noFill/>
            <a:miter lim="800000"/>
            <a:headEnd/>
            <a:tailEnd/>
          </a:ln>
        </p:spPr>
        <p:txBody>
          <a:bodyPr lIns="121880" tIns="60940" rIns="121880" bIns="60940"/>
          <a:lstStyle/>
          <a:p>
            <a:pPr algn="ctr">
              <a:lnSpc>
                <a:spcPct val="90000"/>
              </a:lnSpc>
            </a:pPr>
            <a:endParaRPr lang="en-US">
              <a:solidFill>
                <a:schemeClr val="hlink"/>
              </a:solidFill>
              <a:ea typeface="MS PGothic" pitchFamily="34" charset="-128"/>
            </a:endParaRPr>
          </a:p>
        </p:txBody>
      </p:sp>
      <p:sp>
        <p:nvSpPr>
          <p:cNvPr id="24606" name="Curved Right Arrow 68"/>
          <p:cNvSpPr>
            <a:spLocks noChangeArrowheads="1"/>
          </p:cNvSpPr>
          <p:nvPr/>
        </p:nvSpPr>
        <p:spPr bwMode="auto">
          <a:xfrm flipH="1" flipV="1">
            <a:off x="8989487" y="3809767"/>
            <a:ext cx="459316" cy="215900"/>
          </a:xfrm>
          <a:prstGeom prst="curvedRightArrow">
            <a:avLst>
              <a:gd name="adj1" fmla="val 22657"/>
              <a:gd name="adj2" fmla="val 50000"/>
              <a:gd name="adj3" fmla="val 33419"/>
            </a:avLst>
          </a:prstGeom>
          <a:solidFill>
            <a:srgbClr val="00B2EF"/>
          </a:solidFill>
          <a:ln w="9525">
            <a:noFill/>
            <a:miter lim="800000"/>
            <a:headEnd/>
            <a:tailEnd/>
          </a:ln>
        </p:spPr>
        <p:txBody>
          <a:bodyPr lIns="121880" tIns="60940" rIns="121880" bIns="60940"/>
          <a:lstStyle/>
          <a:p>
            <a:pPr algn="ctr">
              <a:lnSpc>
                <a:spcPct val="90000"/>
              </a:lnSpc>
            </a:pPr>
            <a:endParaRPr lang="en-US">
              <a:solidFill>
                <a:schemeClr val="hlink"/>
              </a:solidFill>
              <a:ea typeface="MS PGothic" pitchFamily="34" charset="-128"/>
            </a:endParaRPr>
          </a:p>
        </p:txBody>
      </p:sp>
      <p:sp>
        <p:nvSpPr>
          <p:cNvPr id="24608" name="Freeform 2"/>
          <p:cNvSpPr>
            <a:spLocks noEditPoints="1"/>
          </p:cNvSpPr>
          <p:nvPr/>
        </p:nvSpPr>
        <p:spPr bwMode="auto">
          <a:xfrm>
            <a:off x="1928304" y="2548236"/>
            <a:ext cx="755649" cy="666749"/>
          </a:xfrm>
          <a:custGeom>
            <a:avLst/>
            <a:gdLst>
              <a:gd name="T0" fmla="*/ 108599024 w 1514"/>
              <a:gd name="T1" fmla="*/ 86216171 h 1348"/>
              <a:gd name="T2" fmla="*/ 98802787 w 1514"/>
              <a:gd name="T3" fmla="*/ 118168586 h 1348"/>
              <a:gd name="T4" fmla="*/ 114476766 w 1514"/>
              <a:gd name="T5" fmla="*/ 143785255 h 1348"/>
              <a:gd name="T6" fmla="*/ 143865851 w 1514"/>
              <a:gd name="T7" fmla="*/ 150947119 h 1348"/>
              <a:gd name="T8" fmla="*/ 172135312 w 1514"/>
              <a:gd name="T9" fmla="*/ 132491945 h 1348"/>
              <a:gd name="T10" fmla="*/ 176333806 w 1514"/>
              <a:gd name="T11" fmla="*/ 102467832 h 1348"/>
              <a:gd name="T12" fmla="*/ 155061711 w 1514"/>
              <a:gd name="T13" fmla="*/ 77126397 h 1348"/>
              <a:gd name="T14" fmla="*/ 139667357 w 1514"/>
              <a:gd name="T15" fmla="*/ 123126544 h 1348"/>
              <a:gd name="T16" fmla="*/ 127072249 w 1514"/>
              <a:gd name="T17" fmla="*/ 114036770 h 1348"/>
              <a:gd name="T18" fmla="*/ 136308861 w 1514"/>
              <a:gd name="T19" fmla="*/ 101641321 h 1348"/>
              <a:gd name="T20" fmla="*/ 148903969 w 1514"/>
              <a:gd name="T21" fmla="*/ 110731465 h 1348"/>
              <a:gd name="T22" fmla="*/ 139667357 w 1514"/>
              <a:gd name="T23" fmla="*/ 123126544 h 1348"/>
              <a:gd name="T24" fmla="*/ 197325950 w 1514"/>
              <a:gd name="T25" fmla="*/ 69413649 h 1348"/>
              <a:gd name="T26" fmla="*/ 165417946 w 1514"/>
              <a:gd name="T27" fmla="*/ 55916431 h 1348"/>
              <a:gd name="T28" fmla="*/ 119794884 w 1514"/>
              <a:gd name="T29" fmla="*/ 42419573 h 1348"/>
              <a:gd name="T30" fmla="*/ 93205021 w 1514"/>
              <a:gd name="T31" fmla="*/ 45449250 h 1348"/>
              <a:gd name="T32" fmla="*/ 78090667 w 1514"/>
              <a:gd name="T33" fmla="*/ 16526901 h 1348"/>
              <a:gd name="T34" fmla="*/ 47581947 w 1514"/>
              <a:gd name="T35" fmla="*/ 0 h 1348"/>
              <a:gd name="T36" fmla="*/ 20432478 w 1514"/>
              <a:gd name="T37" fmla="*/ 9640661 h 1348"/>
              <a:gd name="T38" fmla="*/ 7556993 w 1514"/>
              <a:gd name="T39" fmla="*/ 41593061 h 1348"/>
              <a:gd name="T40" fmla="*/ 12035487 w 1514"/>
              <a:gd name="T41" fmla="*/ 69138021 h 1348"/>
              <a:gd name="T42" fmla="*/ 37785710 w 1514"/>
              <a:gd name="T43" fmla="*/ 89797103 h 1348"/>
              <a:gd name="T44" fmla="*/ 66614808 w 1514"/>
              <a:gd name="T45" fmla="*/ 96132456 h 1348"/>
              <a:gd name="T46" fmla="*/ 77530668 w 1514"/>
              <a:gd name="T47" fmla="*/ 130839292 h 1348"/>
              <a:gd name="T48" fmla="*/ 88446903 w 1514"/>
              <a:gd name="T49" fmla="*/ 166923130 h 1348"/>
              <a:gd name="T50" fmla="*/ 131830367 w 1514"/>
              <a:gd name="T51" fmla="*/ 174360622 h 1348"/>
              <a:gd name="T52" fmla="*/ 169616066 w 1514"/>
              <a:gd name="T53" fmla="*/ 178767695 h 1348"/>
              <a:gd name="T54" fmla="*/ 193687033 w 1514"/>
              <a:gd name="T55" fmla="*/ 142408230 h 1348"/>
              <a:gd name="T56" fmla="*/ 201524069 w 1514"/>
              <a:gd name="T57" fmla="*/ 112384118 h 1348"/>
              <a:gd name="T58" fmla="*/ 78930291 w 1514"/>
              <a:gd name="T59" fmla="*/ 89521476 h 1348"/>
              <a:gd name="T60" fmla="*/ 64375935 w 1514"/>
              <a:gd name="T61" fmla="*/ 78228166 h 1348"/>
              <a:gd name="T62" fmla="*/ 39185333 w 1514"/>
              <a:gd name="T63" fmla="*/ 79329934 h 1348"/>
              <a:gd name="T64" fmla="*/ 19312854 w 1514"/>
              <a:gd name="T65" fmla="*/ 60048248 h 1348"/>
              <a:gd name="T66" fmla="*/ 20432478 w 1514"/>
              <a:gd name="T67" fmla="*/ 35257709 h 1348"/>
              <a:gd name="T68" fmla="*/ 38905334 w 1514"/>
              <a:gd name="T69" fmla="*/ 18455180 h 1348"/>
              <a:gd name="T70" fmla="*/ 66894807 w 1514"/>
              <a:gd name="T71" fmla="*/ 21209601 h 1348"/>
              <a:gd name="T72" fmla="*/ 82009162 w 1514"/>
              <a:gd name="T73" fmla="*/ 41042177 h 1348"/>
              <a:gd name="T74" fmla="*/ 92645022 w 1514"/>
              <a:gd name="T75" fmla="*/ 57293827 h 1348"/>
              <a:gd name="T76" fmla="*/ 176893431 w 1514"/>
              <a:gd name="T77" fmla="*/ 140479950 h 1348"/>
              <a:gd name="T78" fmla="*/ 145265474 w 1514"/>
              <a:gd name="T79" fmla="*/ 159210752 h 1348"/>
              <a:gd name="T80" fmla="*/ 109438648 w 1514"/>
              <a:gd name="T81" fmla="*/ 150396235 h 1348"/>
              <a:gd name="T82" fmla="*/ 90406150 w 1514"/>
              <a:gd name="T83" fmla="*/ 119270355 h 1348"/>
              <a:gd name="T84" fmla="*/ 102161658 w 1514"/>
              <a:gd name="T85" fmla="*/ 80706959 h 1348"/>
              <a:gd name="T86" fmla="*/ 135748862 w 1514"/>
              <a:gd name="T87" fmla="*/ 65006576 h 1348"/>
              <a:gd name="T88" fmla="*/ 173534561 w 1514"/>
              <a:gd name="T89" fmla="*/ 80156075 h 1348"/>
              <a:gd name="T90" fmla="*/ 186130043 w 1514"/>
              <a:gd name="T91" fmla="*/ 114587654 h 1348"/>
              <a:gd name="T92" fmla="*/ 40864581 w 1514"/>
              <a:gd name="T93" fmla="*/ 23964393 h 1348"/>
              <a:gd name="T94" fmla="*/ 24630603 w 1514"/>
              <a:gd name="T95" fmla="*/ 39940409 h 1348"/>
              <a:gd name="T96" fmla="*/ 25750227 w 1514"/>
              <a:gd name="T97" fmla="*/ 60599132 h 1348"/>
              <a:gd name="T98" fmla="*/ 43383827 w 1514"/>
              <a:gd name="T99" fmla="*/ 74647233 h 1348"/>
              <a:gd name="T100" fmla="*/ 64095936 w 1514"/>
              <a:gd name="T101" fmla="*/ 71617185 h 1348"/>
              <a:gd name="T102" fmla="*/ 76971044 w 1514"/>
              <a:gd name="T103" fmla="*/ 52886754 h 1348"/>
              <a:gd name="T104" fmla="*/ 71652926 w 1514"/>
              <a:gd name="T105" fmla="*/ 32778544 h 1348"/>
              <a:gd name="T106" fmla="*/ 51500454 w 1514"/>
              <a:gd name="T107" fmla="*/ 22311369 h 1348"/>
              <a:gd name="T108" fmla="*/ 49821206 w 1514"/>
              <a:gd name="T109" fmla="*/ 56467315 h 1348"/>
              <a:gd name="T110" fmla="*/ 42543829 w 1514"/>
              <a:gd name="T111" fmla="*/ 48479298 h 1348"/>
              <a:gd name="T112" fmla="*/ 50660830 w 1514"/>
              <a:gd name="T113" fmla="*/ 41593061 h 1348"/>
              <a:gd name="T114" fmla="*/ 57658195 w 1514"/>
              <a:gd name="T115" fmla="*/ 49305822 h 134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514"/>
              <a:gd name="T175" fmla="*/ 0 h 1348"/>
              <a:gd name="T176" fmla="*/ 1514 w 1514"/>
              <a:gd name="T177" fmla="*/ 1348 h 134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514" h="1348">
                <a:moveTo>
                  <a:pt x="944" y="536"/>
                </a:moveTo>
                <a:lnTo>
                  <a:pt x="944" y="536"/>
                </a:lnTo>
                <a:lnTo>
                  <a:pt x="916" y="542"/>
                </a:lnTo>
                <a:lnTo>
                  <a:pt x="888" y="550"/>
                </a:lnTo>
                <a:lnTo>
                  <a:pt x="862" y="560"/>
                </a:lnTo>
                <a:lnTo>
                  <a:pt x="838" y="574"/>
                </a:lnTo>
                <a:lnTo>
                  <a:pt x="816" y="590"/>
                </a:lnTo>
                <a:lnTo>
                  <a:pt x="794" y="606"/>
                </a:lnTo>
                <a:lnTo>
                  <a:pt x="776" y="626"/>
                </a:lnTo>
                <a:lnTo>
                  <a:pt x="758" y="648"/>
                </a:lnTo>
                <a:lnTo>
                  <a:pt x="744" y="670"/>
                </a:lnTo>
                <a:lnTo>
                  <a:pt x="730" y="694"/>
                </a:lnTo>
                <a:lnTo>
                  <a:pt x="720" y="718"/>
                </a:lnTo>
                <a:lnTo>
                  <a:pt x="712" y="746"/>
                </a:lnTo>
                <a:lnTo>
                  <a:pt x="706" y="772"/>
                </a:lnTo>
                <a:lnTo>
                  <a:pt x="704" y="800"/>
                </a:lnTo>
                <a:lnTo>
                  <a:pt x="704" y="828"/>
                </a:lnTo>
                <a:lnTo>
                  <a:pt x="706" y="858"/>
                </a:lnTo>
                <a:lnTo>
                  <a:pt x="712" y="886"/>
                </a:lnTo>
                <a:lnTo>
                  <a:pt x="720" y="914"/>
                </a:lnTo>
                <a:lnTo>
                  <a:pt x="732" y="938"/>
                </a:lnTo>
                <a:lnTo>
                  <a:pt x="744" y="964"/>
                </a:lnTo>
                <a:lnTo>
                  <a:pt x="760" y="986"/>
                </a:lnTo>
                <a:lnTo>
                  <a:pt x="778" y="1006"/>
                </a:lnTo>
                <a:lnTo>
                  <a:pt x="798" y="1026"/>
                </a:lnTo>
                <a:lnTo>
                  <a:pt x="818" y="1044"/>
                </a:lnTo>
                <a:lnTo>
                  <a:pt x="840" y="1058"/>
                </a:lnTo>
                <a:lnTo>
                  <a:pt x="864" y="1072"/>
                </a:lnTo>
                <a:lnTo>
                  <a:pt x="890" y="1082"/>
                </a:lnTo>
                <a:lnTo>
                  <a:pt x="916" y="1090"/>
                </a:lnTo>
                <a:lnTo>
                  <a:pt x="944" y="1096"/>
                </a:lnTo>
                <a:lnTo>
                  <a:pt x="972" y="1098"/>
                </a:lnTo>
                <a:lnTo>
                  <a:pt x="1000" y="1098"/>
                </a:lnTo>
                <a:lnTo>
                  <a:pt x="1028" y="1096"/>
                </a:lnTo>
                <a:lnTo>
                  <a:pt x="1056" y="1090"/>
                </a:lnTo>
                <a:lnTo>
                  <a:pt x="1084" y="1082"/>
                </a:lnTo>
                <a:lnTo>
                  <a:pt x="1110" y="1070"/>
                </a:lnTo>
                <a:lnTo>
                  <a:pt x="1134" y="1058"/>
                </a:lnTo>
                <a:lnTo>
                  <a:pt x="1156" y="1042"/>
                </a:lnTo>
                <a:lnTo>
                  <a:pt x="1178" y="1024"/>
                </a:lnTo>
                <a:lnTo>
                  <a:pt x="1196" y="1004"/>
                </a:lnTo>
                <a:lnTo>
                  <a:pt x="1214" y="984"/>
                </a:lnTo>
                <a:lnTo>
                  <a:pt x="1230" y="962"/>
                </a:lnTo>
                <a:lnTo>
                  <a:pt x="1242" y="938"/>
                </a:lnTo>
                <a:lnTo>
                  <a:pt x="1252" y="912"/>
                </a:lnTo>
                <a:lnTo>
                  <a:pt x="1260" y="886"/>
                </a:lnTo>
                <a:lnTo>
                  <a:pt x="1266" y="858"/>
                </a:lnTo>
                <a:lnTo>
                  <a:pt x="1270" y="830"/>
                </a:lnTo>
                <a:lnTo>
                  <a:pt x="1270" y="802"/>
                </a:lnTo>
                <a:lnTo>
                  <a:pt x="1266" y="774"/>
                </a:lnTo>
                <a:lnTo>
                  <a:pt x="1260" y="744"/>
                </a:lnTo>
                <a:lnTo>
                  <a:pt x="1252" y="718"/>
                </a:lnTo>
                <a:lnTo>
                  <a:pt x="1242" y="692"/>
                </a:lnTo>
                <a:lnTo>
                  <a:pt x="1228" y="668"/>
                </a:lnTo>
                <a:lnTo>
                  <a:pt x="1212" y="644"/>
                </a:lnTo>
                <a:lnTo>
                  <a:pt x="1196" y="624"/>
                </a:lnTo>
                <a:lnTo>
                  <a:pt x="1176" y="604"/>
                </a:lnTo>
                <a:lnTo>
                  <a:pt x="1154" y="588"/>
                </a:lnTo>
                <a:lnTo>
                  <a:pt x="1132" y="572"/>
                </a:lnTo>
                <a:lnTo>
                  <a:pt x="1108" y="560"/>
                </a:lnTo>
                <a:lnTo>
                  <a:pt x="1082" y="550"/>
                </a:lnTo>
                <a:lnTo>
                  <a:pt x="1056" y="542"/>
                </a:lnTo>
                <a:lnTo>
                  <a:pt x="1030" y="536"/>
                </a:lnTo>
                <a:lnTo>
                  <a:pt x="1002" y="532"/>
                </a:lnTo>
                <a:lnTo>
                  <a:pt x="974" y="532"/>
                </a:lnTo>
                <a:lnTo>
                  <a:pt x="944" y="536"/>
                </a:lnTo>
                <a:close/>
                <a:moveTo>
                  <a:pt x="998" y="894"/>
                </a:moveTo>
                <a:lnTo>
                  <a:pt x="998" y="894"/>
                </a:lnTo>
                <a:lnTo>
                  <a:pt x="982" y="894"/>
                </a:lnTo>
                <a:lnTo>
                  <a:pt x="966" y="892"/>
                </a:lnTo>
                <a:lnTo>
                  <a:pt x="952" y="886"/>
                </a:lnTo>
                <a:lnTo>
                  <a:pt x="940" y="878"/>
                </a:lnTo>
                <a:lnTo>
                  <a:pt x="928" y="868"/>
                </a:lnTo>
                <a:lnTo>
                  <a:pt x="918" y="856"/>
                </a:lnTo>
                <a:lnTo>
                  <a:pt x="912" y="842"/>
                </a:lnTo>
                <a:lnTo>
                  <a:pt x="908" y="828"/>
                </a:lnTo>
                <a:lnTo>
                  <a:pt x="908" y="812"/>
                </a:lnTo>
                <a:lnTo>
                  <a:pt x="910" y="796"/>
                </a:lnTo>
                <a:lnTo>
                  <a:pt x="914" y="782"/>
                </a:lnTo>
                <a:lnTo>
                  <a:pt x="922" y="768"/>
                </a:lnTo>
                <a:lnTo>
                  <a:pt x="932" y="758"/>
                </a:lnTo>
                <a:lnTo>
                  <a:pt x="946" y="748"/>
                </a:lnTo>
                <a:lnTo>
                  <a:pt x="960" y="742"/>
                </a:lnTo>
                <a:lnTo>
                  <a:pt x="974" y="738"/>
                </a:lnTo>
                <a:lnTo>
                  <a:pt x="990" y="736"/>
                </a:lnTo>
                <a:lnTo>
                  <a:pt x="1006" y="738"/>
                </a:lnTo>
                <a:lnTo>
                  <a:pt x="1020" y="744"/>
                </a:lnTo>
                <a:lnTo>
                  <a:pt x="1034" y="752"/>
                </a:lnTo>
                <a:lnTo>
                  <a:pt x="1044" y="762"/>
                </a:lnTo>
                <a:lnTo>
                  <a:pt x="1054" y="774"/>
                </a:lnTo>
                <a:lnTo>
                  <a:pt x="1060" y="788"/>
                </a:lnTo>
                <a:lnTo>
                  <a:pt x="1064" y="804"/>
                </a:lnTo>
                <a:lnTo>
                  <a:pt x="1066" y="820"/>
                </a:lnTo>
                <a:lnTo>
                  <a:pt x="1062" y="836"/>
                </a:lnTo>
                <a:lnTo>
                  <a:pt x="1058" y="850"/>
                </a:lnTo>
                <a:lnTo>
                  <a:pt x="1050" y="862"/>
                </a:lnTo>
                <a:lnTo>
                  <a:pt x="1040" y="874"/>
                </a:lnTo>
                <a:lnTo>
                  <a:pt x="1028" y="882"/>
                </a:lnTo>
                <a:lnTo>
                  <a:pt x="1014" y="890"/>
                </a:lnTo>
                <a:lnTo>
                  <a:pt x="998" y="894"/>
                </a:lnTo>
                <a:close/>
                <a:moveTo>
                  <a:pt x="1440" y="816"/>
                </a:moveTo>
                <a:lnTo>
                  <a:pt x="1514" y="796"/>
                </a:lnTo>
                <a:lnTo>
                  <a:pt x="1500" y="690"/>
                </a:lnTo>
                <a:lnTo>
                  <a:pt x="1422" y="692"/>
                </a:lnTo>
                <a:lnTo>
                  <a:pt x="1414" y="666"/>
                </a:lnTo>
                <a:lnTo>
                  <a:pt x="1406" y="642"/>
                </a:lnTo>
                <a:lnTo>
                  <a:pt x="1464" y="596"/>
                </a:lnTo>
                <a:lnTo>
                  <a:pt x="1410" y="504"/>
                </a:lnTo>
                <a:lnTo>
                  <a:pt x="1342" y="534"/>
                </a:lnTo>
                <a:lnTo>
                  <a:pt x="1324" y="514"/>
                </a:lnTo>
                <a:lnTo>
                  <a:pt x="1306" y="494"/>
                </a:lnTo>
                <a:lnTo>
                  <a:pt x="1342" y="430"/>
                </a:lnTo>
                <a:lnTo>
                  <a:pt x="1256" y="366"/>
                </a:lnTo>
                <a:lnTo>
                  <a:pt x="1206" y="420"/>
                </a:lnTo>
                <a:lnTo>
                  <a:pt x="1182" y="406"/>
                </a:lnTo>
                <a:lnTo>
                  <a:pt x="1158" y="396"/>
                </a:lnTo>
                <a:lnTo>
                  <a:pt x="1166" y="324"/>
                </a:lnTo>
                <a:lnTo>
                  <a:pt x="1062" y="298"/>
                </a:lnTo>
                <a:lnTo>
                  <a:pt x="1036" y="364"/>
                </a:lnTo>
                <a:lnTo>
                  <a:pt x="1008" y="362"/>
                </a:lnTo>
                <a:lnTo>
                  <a:pt x="982" y="362"/>
                </a:lnTo>
                <a:lnTo>
                  <a:pt x="962" y="292"/>
                </a:lnTo>
                <a:lnTo>
                  <a:pt x="856" y="308"/>
                </a:lnTo>
                <a:lnTo>
                  <a:pt x="858" y="380"/>
                </a:lnTo>
                <a:lnTo>
                  <a:pt x="832" y="390"/>
                </a:lnTo>
                <a:lnTo>
                  <a:pt x="806" y="400"/>
                </a:lnTo>
                <a:lnTo>
                  <a:pt x="762" y="342"/>
                </a:lnTo>
                <a:lnTo>
                  <a:pt x="718" y="370"/>
                </a:lnTo>
                <a:lnTo>
                  <a:pt x="720" y="340"/>
                </a:lnTo>
                <a:lnTo>
                  <a:pt x="666" y="330"/>
                </a:lnTo>
                <a:lnTo>
                  <a:pt x="662" y="296"/>
                </a:lnTo>
                <a:lnTo>
                  <a:pt x="710" y="272"/>
                </a:lnTo>
                <a:lnTo>
                  <a:pt x="684" y="204"/>
                </a:lnTo>
                <a:lnTo>
                  <a:pt x="634" y="214"/>
                </a:lnTo>
                <a:lnTo>
                  <a:pt x="616" y="184"/>
                </a:lnTo>
                <a:lnTo>
                  <a:pt x="648" y="144"/>
                </a:lnTo>
                <a:lnTo>
                  <a:pt x="600" y="90"/>
                </a:lnTo>
                <a:lnTo>
                  <a:pt x="558" y="120"/>
                </a:lnTo>
                <a:lnTo>
                  <a:pt x="530" y="98"/>
                </a:lnTo>
                <a:lnTo>
                  <a:pt x="544" y="50"/>
                </a:lnTo>
                <a:lnTo>
                  <a:pt x="480" y="18"/>
                </a:lnTo>
                <a:lnTo>
                  <a:pt x="452" y="62"/>
                </a:lnTo>
                <a:lnTo>
                  <a:pt x="416" y="52"/>
                </a:lnTo>
                <a:lnTo>
                  <a:pt x="412" y="2"/>
                </a:lnTo>
                <a:lnTo>
                  <a:pt x="340" y="0"/>
                </a:lnTo>
                <a:lnTo>
                  <a:pt x="332" y="48"/>
                </a:lnTo>
                <a:lnTo>
                  <a:pt x="294" y="54"/>
                </a:lnTo>
                <a:lnTo>
                  <a:pt x="272" y="10"/>
                </a:lnTo>
                <a:lnTo>
                  <a:pt x="204" y="34"/>
                </a:lnTo>
                <a:lnTo>
                  <a:pt x="214" y="82"/>
                </a:lnTo>
                <a:lnTo>
                  <a:pt x="182" y="102"/>
                </a:lnTo>
                <a:lnTo>
                  <a:pt x="146" y="70"/>
                </a:lnTo>
                <a:lnTo>
                  <a:pt x="92" y="118"/>
                </a:lnTo>
                <a:lnTo>
                  <a:pt x="120" y="158"/>
                </a:lnTo>
                <a:lnTo>
                  <a:pt x="98" y="188"/>
                </a:lnTo>
                <a:lnTo>
                  <a:pt x="50" y="174"/>
                </a:lnTo>
                <a:lnTo>
                  <a:pt x="20" y="240"/>
                </a:lnTo>
                <a:lnTo>
                  <a:pt x="62" y="266"/>
                </a:lnTo>
                <a:lnTo>
                  <a:pt x="54" y="302"/>
                </a:lnTo>
                <a:lnTo>
                  <a:pt x="4" y="306"/>
                </a:lnTo>
                <a:lnTo>
                  <a:pt x="0" y="378"/>
                </a:lnTo>
                <a:lnTo>
                  <a:pt x="50" y="388"/>
                </a:lnTo>
                <a:lnTo>
                  <a:pt x="56" y="422"/>
                </a:lnTo>
                <a:lnTo>
                  <a:pt x="10" y="446"/>
                </a:lnTo>
                <a:lnTo>
                  <a:pt x="34" y="514"/>
                </a:lnTo>
                <a:lnTo>
                  <a:pt x="86" y="502"/>
                </a:lnTo>
                <a:lnTo>
                  <a:pt x="104" y="532"/>
                </a:lnTo>
                <a:lnTo>
                  <a:pt x="70" y="574"/>
                </a:lnTo>
                <a:lnTo>
                  <a:pt x="118" y="626"/>
                </a:lnTo>
                <a:lnTo>
                  <a:pt x="164" y="596"/>
                </a:lnTo>
                <a:lnTo>
                  <a:pt x="192" y="616"/>
                </a:lnTo>
                <a:lnTo>
                  <a:pt x="174" y="668"/>
                </a:lnTo>
                <a:lnTo>
                  <a:pt x="240" y="698"/>
                </a:lnTo>
                <a:lnTo>
                  <a:pt x="270" y="652"/>
                </a:lnTo>
                <a:lnTo>
                  <a:pt x="302" y="660"/>
                </a:lnTo>
                <a:lnTo>
                  <a:pt x="306" y="716"/>
                </a:lnTo>
                <a:lnTo>
                  <a:pt x="378" y="718"/>
                </a:lnTo>
                <a:lnTo>
                  <a:pt x="388" y="664"/>
                </a:lnTo>
                <a:lnTo>
                  <a:pt x="422" y="658"/>
                </a:lnTo>
                <a:lnTo>
                  <a:pt x="446" y="708"/>
                </a:lnTo>
                <a:lnTo>
                  <a:pt x="476" y="698"/>
                </a:lnTo>
                <a:lnTo>
                  <a:pt x="464" y="746"/>
                </a:lnTo>
                <a:lnTo>
                  <a:pt x="534" y="772"/>
                </a:lnTo>
                <a:lnTo>
                  <a:pt x="534" y="798"/>
                </a:lnTo>
                <a:lnTo>
                  <a:pt x="534" y="826"/>
                </a:lnTo>
                <a:lnTo>
                  <a:pt x="460" y="846"/>
                </a:lnTo>
                <a:lnTo>
                  <a:pt x="476" y="952"/>
                </a:lnTo>
                <a:lnTo>
                  <a:pt x="554" y="950"/>
                </a:lnTo>
                <a:lnTo>
                  <a:pt x="562" y="974"/>
                </a:lnTo>
                <a:lnTo>
                  <a:pt x="570" y="998"/>
                </a:lnTo>
                <a:lnTo>
                  <a:pt x="510" y="1046"/>
                </a:lnTo>
                <a:lnTo>
                  <a:pt x="564" y="1138"/>
                </a:lnTo>
                <a:lnTo>
                  <a:pt x="638" y="1104"/>
                </a:lnTo>
                <a:lnTo>
                  <a:pt x="654" y="1124"/>
                </a:lnTo>
                <a:lnTo>
                  <a:pt x="672" y="1142"/>
                </a:lnTo>
                <a:lnTo>
                  <a:pt x="632" y="1212"/>
                </a:lnTo>
                <a:lnTo>
                  <a:pt x="718" y="1276"/>
                </a:lnTo>
                <a:lnTo>
                  <a:pt x="774" y="1216"/>
                </a:lnTo>
                <a:lnTo>
                  <a:pt x="796" y="1226"/>
                </a:lnTo>
                <a:lnTo>
                  <a:pt x="818" y="1236"/>
                </a:lnTo>
                <a:lnTo>
                  <a:pt x="808" y="1318"/>
                </a:lnTo>
                <a:lnTo>
                  <a:pt x="912" y="1344"/>
                </a:lnTo>
                <a:lnTo>
                  <a:pt x="942" y="1266"/>
                </a:lnTo>
                <a:lnTo>
                  <a:pt x="966" y="1268"/>
                </a:lnTo>
                <a:lnTo>
                  <a:pt x="990" y="1268"/>
                </a:lnTo>
                <a:lnTo>
                  <a:pt x="1012" y="1348"/>
                </a:lnTo>
                <a:lnTo>
                  <a:pt x="1118" y="1332"/>
                </a:lnTo>
                <a:lnTo>
                  <a:pt x="1116" y="1250"/>
                </a:lnTo>
                <a:lnTo>
                  <a:pt x="1140" y="1242"/>
                </a:lnTo>
                <a:lnTo>
                  <a:pt x="1162" y="1234"/>
                </a:lnTo>
                <a:lnTo>
                  <a:pt x="1212" y="1298"/>
                </a:lnTo>
                <a:lnTo>
                  <a:pt x="1304" y="1244"/>
                </a:lnTo>
                <a:lnTo>
                  <a:pt x="1270" y="1168"/>
                </a:lnTo>
                <a:lnTo>
                  <a:pt x="1290" y="1152"/>
                </a:lnTo>
                <a:lnTo>
                  <a:pt x="1308" y="1136"/>
                </a:lnTo>
                <a:lnTo>
                  <a:pt x="1378" y="1176"/>
                </a:lnTo>
                <a:lnTo>
                  <a:pt x="1442" y="1090"/>
                </a:lnTo>
                <a:lnTo>
                  <a:pt x="1384" y="1034"/>
                </a:lnTo>
                <a:lnTo>
                  <a:pt x="1394" y="1012"/>
                </a:lnTo>
                <a:lnTo>
                  <a:pt x="1406" y="990"/>
                </a:lnTo>
                <a:lnTo>
                  <a:pt x="1484" y="1000"/>
                </a:lnTo>
                <a:lnTo>
                  <a:pt x="1510" y="896"/>
                </a:lnTo>
                <a:lnTo>
                  <a:pt x="1436" y="868"/>
                </a:lnTo>
                <a:lnTo>
                  <a:pt x="1440" y="842"/>
                </a:lnTo>
                <a:lnTo>
                  <a:pt x="1440" y="816"/>
                </a:lnTo>
                <a:close/>
                <a:moveTo>
                  <a:pt x="564" y="650"/>
                </a:moveTo>
                <a:lnTo>
                  <a:pt x="506" y="644"/>
                </a:lnTo>
                <a:lnTo>
                  <a:pt x="502" y="628"/>
                </a:lnTo>
                <a:lnTo>
                  <a:pt x="532" y="612"/>
                </a:lnTo>
                <a:lnTo>
                  <a:pt x="568" y="642"/>
                </a:lnTo>
                <a:lnTo>
                  <a:pt x="564" y="650"/>
                </a:lnTo>
                <a:close/>
                <a:moveTo>
                  <a:pt x="570" y="456"/>
                </a:moveTo>
                <a:lnTo>
                  <a:pt x="570" y="456"/>
                </a:lnTo>
                <a:lnTo>
                  <a:pt x="560" y="476"/>
                </a:lnTo>
                <a:lnTo>
                  <a:pt x="546" y="496"/>
                </a:lnTo>
                <a:lnTo>
                  <a:pt x="532" y="514"/>
                </a:lnTo>
                <a:lnTo>
                  <a:pt x="516" y="530"/>
                </a:lnTo>
                <a:lnTo>
                  <a:pt x="498" y="544"/>
                </a:lnTo>
                <a:lnTo>
                  <a:pt x="480" y="556"/>
                </a:lnTo>
                <a:lnTo>
                  <a:pt x="460" y="568"/>
                </a:lnTo>
                <a:lnTo>
                  <a:pt x="438" y="576"/>
                </a:lnTo>
                <a:lnTo>
                  <a:pt x="414" y="584"/>
                </a:lnTo>
                <a:lnTo>
                  <a:pt x="392" y="588"/>
                </a:lnTo>
                <a:lnTo>
                  <a:pt x="368" y="590"/>
                </a:lnTo>
                <a:lnTo>
                  <a:pt x="346" y="590"/>
                </a:lnTo>
                <a:lnTo>
                  <a:pt x="322" y="588"/>
                </a:lnTo>
                <a:lnTo>
                  <a:pt x="300" y="584"/>
                </a:lnTo>
                <a:lnTo>
                  <a:pt x="280" y="576"/>
                </a:lnTo>
                <a:lnTo>
                  <a:pt x="258" y="568"/>
                </a:lnTo>
                <a:lnTo>
                  <a:pt x="238" y="558"/>
                </a:lnTo>
                <a:lnTo>
                  <a:pt x="220" y="544"/>
                </a:lnTo>
                <a:lnTo>
                  <a:pt x="202" y="530"/>
                </a:lnTo>
                <a:lnTo>
                  <a:pt x="186" y="514"/>
                </a:lnTo>
                <a:lnTo>
                  <a:pt x="170" y="498"/>
                </a:lnTo>
                <a:lnTo>
                  <a:pt x="158" y="478"/>
                </a:lnTo>
                <a:lnTo>
                  <a:pt x="146" y="458"/>
                </a:lnTo>
                <a:lnTo>
                  <a:pt x="138" y="436"/>
                </a:lnTo>
                <a:lnTo>
                  <a:pt x="130" y="412"/>
                </a:lnTo>
                <a:lnTo>
                  <a:pt x="126" y="388"/>
                </a:lnTo>
                <a:lnTo>
                  <a:pt x="124" y="366"/>
                </a:lnTo>
                <a:lnTo>
                  <a:pt x="124" y="342"/>
                </a:lnTo>
                <a:lnTo>
                  <a:pt x="126" y="320"/>
                </a:lnTo>
                <a:lnTo>
                  <a:pt x="130" y="298"/>
                </a:lnTo>
                <a:lnTo>
                  <a:pt x="138" y="276"/>
                </a:lnTo>
                <a:lnTo>
                  <a:pt x="146" y="256"/>
                </a:lnTo>
                <a:lnTo>
                  <a:pt x="156" y="236"/>
                </a:lnTo>
                <a:lnTo>
                  <a:pt x="168" y="216"/>
                </a:lnTo>
                <a:lnTo>
                  <a:pt x="184" y="200"/>
                </a:lnTo>
                <a:lnTo>
                  <a:pt x="200" y="182"/>
                </a:lnTo>
                <a:lnTo>
                  <a:pt x="216" y="168"/>
                </a:lnTo>
                <a:lnTo>
                  <a:pt x="236" y="156"/>
                </a:lnTo>
                <a:lnTo>
                  <a:pt x="256" y="144"/>
                </a:lnTo>
                <a:lnTo>
                  <a:pt x="278" y="134"/>
                </a:lnTo>
                <a:lnTo>
                  <a:pt x="302" y="128"/>
                </a:lnTo>
                <a:lnTo>
                  <a:pt x="324" y="124"/>
                </a:lnTo>
                <a:lnTo>
                  <a:pt x="348" y="122"/>
                </a:lnTo>
                <a:lnTo>
                  <a:pt x="370" y="122"/>
                </a:lnTo>
                <a:lnTo>
                  <a:pt x="394" y="124"/>
                </a:lnTo>
                <a:lnTo>
                  <a:pt x="416" y="128"/>
                </a:lnTo>
                <a:lnTo>
                  <a:pt x="438" y="134"/>
                </a:lnTo>
                <a:lnTo>
                  <a:pt x="458" y="144"/>
                </a:lnTo>
                <a:lnTo>
                  <a:pt x="478" y="154"/>
                </a:lnTo>
                <a:lnTo>
                  <a:pt x="496" y="166"/>
                </a:lnTo>
                <a:lnTo>
                  <a:pt x="514" y="180"/>
                </a:lnTo>
                <a:lnTo>
                  <a:pt x="530" y="196"/>
                </a:lnTo>
                <a:lnTo>
                  <a:pt x="546" y="214"/>
                </a:lnTo>
                <a:lnTo>
                  <a:pt x="558" y="234"/>
                </a:lnTo>
                <a:lnTo>
                  <a:pt x="570" y="254"/>
                </a:lnTo>
                <a:lnTo>
                  <a:pt x="580" y="276"/>
                </a:lnTo>
                <a:lnTo>
                  <a:pt x="586" y="298"/>
                </a:lnTo>
                <a:lnTo>
                  <a:pt x="590" y="320"/>
                </a:lnTo>
                <a:lnTo>
                  <a:pt x="592" y="344"/>
                </a:lnTo>
                <a:lnTo>
                  <a:pt x="592" y="366"/>
                </a:lnTo>
                <a:lnTo>
                  <a:pt x="590" y="390"/>
                </a:lnTo>
                <a:lnTo>
                  <a:pt x="586" y="412"/>
                </a:lnTo>
                <a:lnTo>
                  <a:pt x="580" y="434"/>
                </a:lnTo>
                <a:lnTo>
                  <a:pt x="570" y="456"/>
                </a:lnTo>
                <a:close/>
                <a:moveTo>
                  <a:pt x="662" y="416"/>
                </a:moveTo>
                <a:lnTo>
                  <a:pt x="678" y="414"/>
                </a:lnTo>
                <a:lnTo>
                  <a:pt x="700" y="464"/>
                </a:lnTo>
                <a:lnTo>
                  <a:pt x="690" y="472"/>
                </a:lnTo>
                <a:lnTo>
                  <a:pt x="652" y="450"/>
                </a:lnTo>
                <a:lnTo>
                  <a:pt x="662" y="416"/>
                </a:lnTo>
                <a:close/>
                <a:moveTo>
                  <a:pt x="1264" y="1020"/>
                </a:moveTo>
                <a:lnTo>
                  <a:pt x="1264" y="1020"/>
                </a:lnTo>
                <a:lnTo>
                  <a:pt x="1242" y="1046"/>
                </a:lnTo>
                <a:lnTo>
                  <a:pt x="1218" y="1070"/>
                </a:lnTo>
                <a:lnTo>
                  <a:pt x="1192" y="1092"/>
                </a:lnTo>
                <a:lnTo>
                  <a:pt x="1164" y="1110"/>
                </a:lnTo>
                <a:lnTo>
                  <a:pt x="1134" y="1126"/>
                </a:lnTo>
                <a:lnTo>
                  <a:pt x="1104" y="1140"/>
                </a:lnTo>
                <a:lnTo>
                  <a:pt x="1072" y="1150"/>
                </a:lnTo>
                <a:lnTo>
                  <a:pt x="1038" y="1156"/>
                </a:lnTo>
                <a:lnTo>
                  <a:pt x="1002" y="1160"/>
                </a:lnTo>
                <a:lnTo>
                  <a:pt x="968" y="1160"/>
                </a:lnTo>
                <a:lnTo>
                  <a:pt x="934" y="1156"/>
                </a:lnTo>
                <a:lnTo>
                  <a:pt x="902" y="1148"/>
                </a:lnTo>
                <a:lnTo>
                  <a:pt x="870" y="1140"/>
                </a:lnTo>
                <a:lnTo>
                  <a:pt x="838" y="1126"/>
                </a:lnTo>
                <a:lnTo>
                  <a:pt x="810" y="1110"/>
                </a:lnTo>
                <a:lnTo>
                  <a:pt x="782" y="1092"/>
                </a:lnTo>
                <a:lnTo>
                  <a:pt x="756" y="1072"/>
                </a:lnTo>
                <a:lnTo>
                  <a:pt x="732" y="1048"/>
                </a:lnTo>
                <a:lnTo>
                  <a:pt x="712" y="1022"/>
                </a:lnTo>
                <a:lnTo>
                  <a:pt x="692" y="994"/>
                </a:lnTo>
                <a:lnTo>
                  <a:pt x="676" y="966"/>
                </a:lnTo>
                <a:lnTo>
                  <a:pt x="664" y="934"/>
                </a:lnTo>
                <a:lnTo>
                  <a:pt x="652" y="902"/>
                </a:lnTo>
                <a:lnTo>
                  <a:pt x="646" y="866"/>
                </a:lnTo>
                <a:lnTo>
                  <a:pt x="642" y="832"/>
                </a:lnTo>
                <a:lnTo>
                  <a:pt x="642" y="796"/>
                </a:lnTo>
                <a:lnTo>
                  <a:pt x="646" y="764"/>
                </a:lnTo>
                <a:lnTo>
                  <a:pt x="652" y="730"/>
                </a:lnTo>
                <a:lnTo>
                  <a:pt x="662" y="698"/>
                </a:lnTo>
                <a:lnTo>
                  <a:pt x="676" y="668"/>
                </a:lnTo>
                <a:lnTo>
                  <a:pt x="692" y="638"/>
                </a:lnTo>
                <a:lnTo>
                  <a:pt x="710" y="610"/>
                </a:lnTo>
                <a:lnTo>
                  <a:pt x="730" y="586"/>
                </a:lnTo>
                <a:lnTo>
                  <a:pt x="754" y="562"/>
                </a:lnTo>
                <a:lnTo>
                  <a:pt x="780" y="540"/>
                </a:lnTo>
                <a:lnTo>
                  <a:pt x="806" y="522"/>
                </a:lnTo>
                <a:lnTo>
                  <a:pt x="836" y="506"/>
                </a:lnTo>
                <a:lnTo>
                  <a:pt x="868" y="492"/>
                </a:lnTo>
                <a:lnTo>
                  <a:pt x="900" y="482"/>
                </a:lnTo>
                <a:lnTo>
                  <a:pt x="936" y="474"/>
                </a:lnTo>
                <a:lnTo>
                  <a:pt x="970" y="472"/>
                </a:lnTo>
                <a:lnTo>
                  <a:pt x="1004" y="472"/>
                </a:lnTo>
                <a:lnTo>
                  <a:pt x="1038" y="476"/>
                </a:lnTo>
                <a:lnTo>
                  <a:pt x="1072" y="482"/>
                </a:lnTo>
                <a:lnTo>
                  <a:pt x="1104" y="492"/>
                </a:lnTo>
                <a:lnTo>
                  <a:pt x="1134" y="504"/>
                </a:lnTo>
                <a:lnTo>
                  <a:pt x="1164" y="520"/>
                </a:lnTo>
                <a:lnTo>
                  <a:pt x="1190" y="538"/>
                </a:lnTo>
                <a:lnTo>
                  <a:pt x="1216" y="560"/>
                </a:lnTo>
                <a:lnTo>
                  <a:pt x="1240" y="582"/>
                </a:lnTo>
                <a:lnTo>
                  <a:pt x="1262" y="608"/>
                </a:lnTo>
                <a:lnTo>
                  <a:pt x="1280" y="636"/>
                </a:lnTo>
                <a:lnTo>
                  <a:pt x="1296" y="666"/>
                </a:lnTo>
                <a:lnTo>
                  <a:pt x="1310" y="696"/>
                </a:lnTo>
                <a:lnTo>
                  <a:pt x="1320" y="730"/>
                </a:lnTo>
                <a:lnTo>
                  <a:pt x="1326" y="764"/>
                </a:lnTo>
                <a:lnTo>
                  <a:pt x="1330" y="798"/>
                </a:lnTo>
                <a:lnTo>
                  <a:pt x="1330" y="832"/>
                </a:lnTo>
                <a:lnTo>
                  <a:pt x="1328" y="866"/>
                </a:lnTo>
                <a:lnTo>
                  <a:pt x="1320" y="898"/>
                </a:lnTo>
                <a:lnTo>
                  <a:pt x="1310" y="930"/>
                </a:lnTo>
                <a:lnTo>
                  <a:pt x="1298" y="962"/>
                </a:lnTo>
                <a:lnTo>
                  <a:pt x="1282" y="992"/>
                </a:lnTo>
                <a:lnTo>
                  <a:pt x="1264" y="1020"/>
                </a:lnTo>
                <a:close/>
                <a:moveTo>
                  <a:pt x="292" y="174"/>
                </a:moveTo>
                <a:lnTo>
                  <a:pt x="292" y="174"/>
                </a:lnTo>
                <a:lnTo>
                  <a:pt x="274" y="182"/>
                </a:lnTo>
                <a:lnTo>
                  <a:pt x="258" y="190"/>
                </a:lnTo>
                <a:lnTo>
                  <a:pt x="242" y="202"/>
                </a:lnTo>
                <a:lnTo>
                  <a:pt x="228" y="214"/>
                </a:lnTo>
                <a:lnTo>
                  <a:pt x="214" y="226"/>
                </a:lnTo>
                <a:lnTo>
                  <a:pt x="202" y="242"/>
                </a:lnTo>
                <a:lnTo>
                  <a:pt x="192" y="256"/>
                </a:lnTo>
                <a:lnTo>
                  <a:pt x="184" y="274"/>
                </a:lnTo>
                <a:lnTo>
                  <a:pt x="176" y="290"/>
                </a:lnTo>
                <a:lnTo>
                  <a:pt x="172" y="308"/>
                </a:lnTo>
                <a:lnTo>
                  <a:pt x="168" y="326"/>
                </a:lnTo>
                <a:lnTo>
                  <a:pt x="166" y="346"/>
                </a:lnTo>
                <a:lnTo>
                  <a:pt x="166" y="364"/>
                </a:lnTo>
                <a:lnTo>
                  <a:pt x="168" y="382"/>
                </a:lnTo>
                <a:lnTo>
                  <a:pt x="170" y="402"/>
                </a:lnTo>
                <a:lnTo>
                  <a:pt x="176" y="420"/>
                </a:lnTo>
                <a:lnTo>
                  <a:pt x="184" y="440"/>
                </a:lnTo>
                <a:lnTo>
                  <a:pt x="194" y="456"/>
                </a:lnTo>
                <a:lnTo>
                  <a:pt x="204" y="472"/>
                </a:lnTo>
                <a:lnTo>
                  <a:pt x="216" y="486"/>
                </a:lnTo>
                <a:lnTo>
                  <a:pt x="230" y="500"/>
                </a:lnTo>
                <a:lnTo>
                  <a:pt x="244" y="512"/>
                </a:lnTo>
                <a:lnTo>
                  <a:pt x="260" y="522"/>
                </a:lnTo>
                <a:lnTo>
                  <a:pt x="276" y="530"/>
                </a:lnTo>
                <a:lnTo>
                  <a:pt x="294" y="538"/>
                </a:lnTo>
                <a:lnTo>
                  <a:pt x="310" y="542"/>
                </a:lnTo>
                <a:lnTo>
                  <a:pt x="330" y="546"/>
                </a:lnTo>
                <a:lnTo>
                  <a:pt x="348" y="548"/>
                </a:lnTo>
                <a:lnTo>
                  <a:pt x="366" y="548"/>
                </a:lnTo>
                <a:lnTo>
                  <a:pt x="386" y="546"/>
                </a:lnTo>
                <a:lnTo>
                  <a:pt x="404" y="542"/>
                </a:lnTo>
                <a:lnTo>
                  <a:pt x="424" y="538"/>
                </a:lnTo>
                <a:lnTo>
                  <a:pt x="442" y="530"/>
                </a:lnTo>
                <a:lnTo>
                  <a:pt x="458" y="520"/>
                </a:lnTo>
                <a:lnTo>
                  <a:pt x="474" y="510"/>
                </a:lnTo>
                <a:lnTo>
                  <a:pt x="490" y="498"/>
                </a:lnTo>
                <a:lnTo>
                  <a:pt x="502" y="484"/>
                </a:lnTo>
                <a:lnTo>
                  <a:pt x="514" y="470"/>
                </a:lnTo>
                <a:lnTo>
                  <a:pt x="524" y="454"/>
                </a:lnTo>
                <a:lnTo>
                  <a:pt x="532" y="438"/>
                </a:lnTo>
                <a:lnTo>
                  <a:pt x="540" y="420"/>
                </a:lnTo>
                <a:lnTo>
                  <a:pt x="546" y="402"/>
                </a:lnTo>
                <a:lnTo>
                  <a:pt x="550" y="384"/>
                </a:lnTo>
                <a:lnTo>
                  <a:pt x="552" y="366"/>
                </a:lnTo>
                <a:lnTo>
                  <a:pt x="552" y="348"/>
                </a:lnTo>
                <a:lnTo>
                  <a:pt x="550" y="328"/>
                </a:lnTo>
                <a:lnTo>
                  <a:pt x="546" y="308"/>
                </a:lnTo>
                <a:lnTo>
                  <a:pt x="540" y="290"/>
                </a:lnTo>
                <a:lnTo>
                  <a:pt x="532" y="272"/>
                </a:lnTo>
                <a:lnTo>
                  <a:pt x="522" y="254"/>
                </a:lnTo>
                <a:lnTo>
                  <a:pt x="512" y="238"/>
                </a:lnTo>
                <a:lnTo>
                  <a:pt x="500" y="224"/>
                </a:lnTo>
                <a:lnTo>
                  <a:pt x="486" y="212"/>
                </a:lnTo>
                <a:lnTo>
                  <a:pt x="472" y="200"/>
                </a:lnTo>
                <a:lnTo>
                  <a:pt x="456" y="190"/>
                </a:lnTo>
                <a:lnTo>
                  <a:pt x="440" y="180"/>
                </a:lnTo>
                <a:lnTo>
                  <a:pt x="424" y="174"/>
                </a:lnTo>
                <a:lnTo>
                  <a:pt x="406" y="168"/>
                </a:lnTo>
                <a:lnTo>
                  <a:pt x="388" y="164"/>
                </a:lnTo>
                <a:lnTo>
                  <a:pt x="368" y="162"/>
                </a:lnTo>
                <a:lnTo>
                  <a:pt x="350" y="162"/>
                </a:lnTo>
                <a:lnTo>
                  <a:pt x="330" y="164"/>
                </a:lnTo>
                <a:lnTo>
                  <a:pt x="312" y="168"/>
                </a:lnTo>
                <a:lnTo>
                  <a:pt x="292" y="174"/>
                </a:lnTo>
                <a:close/>
                <a:moveTo>
                  <a:pt x="376" y="406"/>
                </a:moveTo>
                <a:lnTo>
                  <a:pt x="376" y="406"/>
                </a:lnTo>
                <a:lnTo>
                  <a:pt x="366" y="408"/>
                </a:lnTo>
                <a:lnTo>
                  <a:pt x="356" y="410"/>
                </a:lnTo>
                <a:lnTo>
                  <a:pt x="346" y="408"/>
                </a:lnTo>
                <a:lnTo>
                  <a:pt x="336" y="404"/>
                </a:lnTo>
                <a:lnTo>
                  <a:pt x="326" y="400"/>
                </a:lnTo>
                <a:lnTo>
                  <a:pt x="318" y="392"/>
                </a:lnTo>
                <a:lnTo>
                  <a:pt x="312" y="384"/>
                </a:lnTo>
                <a:lnTo>
                  <a:pt x="308" y="374"/>
                </a:lnTo>
                <a:lnTo>
                  <a:pt x="304" y="364"/>
                </a:lnTo>
                <a:lnTo>
                  <a:pt x="304" y="352"/>
                </a:lnTo>
                <a:lnTo>
                  <a:pt x="306" y="342"/>
                </a:lnTo>
                <a:lnTo>
                  <a:pt x="310" y="332"/>
                </a:lnTo>
                <a:lnTo>
                  <a:pt x="314" y="324"/>
                </a:lnTo>
                <a:lnTo>
                  <a:pt x="322" y="316"/>
                </a:lnTo>
                <a:lnTo>
                  <a:pt x="330" y="310"/>
                </a:lnTo>
                <a:lnTo>
                  <a:pt x="340" y="304"/>
                </a:lnTo>
                <a:lnTo>
                  <a:pt x="350" y="302"/>
                </a:lnTo>
                <a:lnTo>
                  <a:pt x="362" y="302"/>
                </a:lnTo>
                <a:lnTo>
                  <a:pt x="372" y="304"/>
                </a:lnTo>
                <a:lnTo>
                  <a:pt x="382" y="306"/>
                </a:lnTo>
                <a:lnTo>
                  <a:pt x="390" y="312"/>
                </a:lnTo>
                <a:lnTo>
                  <a:pt x="398" y="318"/>
                </a:lnTo>
                <a:lnTo>
                  <a:pt x="404" y="328"/>
                </a:lnTo>
                <a:lnTo>
                  <a:pt x="408" y="338"/>
                </a:lnTo>
                <a:lnTo>
                  <a:pt x="412" y="348"/>
                </a:lnTo>
                <a:lnTo>
                  <a:pt x="412" y="358"/>
                </a:lnTo>
                <a:lnTo>
                  <a:pt x="410" y="368"/>
                </a:lnTo>
                <a:lnTo>
                  <a:pt x="408" y="378"/>
                </a:lnTo>
                <a:lnTo>
                  <a:pt x="402" y="388"/>
                </a:lnTo>
                <a:lnTo>
                  <a:pt x="394" y="396"/>
                </a:lnTo>
                <a:lnTo>
                  <a:pt x="386" y="402"/>
                </a:lnTo>
                <a:lnTo>
                  <a:pt x="376" y="406"/>
                </a:lnTo>
                <a:close/>
              </a:path>
            </a:pathLst>
          </a:custGeom>
          <a:solidFill>
            <a:schemeClr val="bg1"/>
          </a:solidFill>
          <a:ln w="9525">
            <a:noFill/>
            <a:round/>
            <a:headEnd/>
            <a:tailEnd/>
          </a:ln>
        </p:spPr>
        <p:txBody>
          <a:bodyPr lIns="121880" tIns="60940" rIns="121880" bIns="60940"/>
          <a:lstStyle/>
          <a:p>
            <a:endParaRPr lang="en-US"/>
          </a:p>
        </p:txBody>
      </p:sp>
      <p:grpSp>
        <p:nvGrpSpPr>
          <p:cNvPr id="21" name="Group 20"/>
          <p:cNvGrpSpPr/>
          <p:nvPr/>
        </p:nvGrpSpPr>
        <p:grpSpPr>
          <a:xfrm>
            <a:off x="554808" y="2543869"/>
            <a:ext cx="842433" cy="673947"/>
            <a:chOff x="463551" y="1916113"/>
            <a:chExt cx="444500" cy="355600"/>
          </a:xfrm>
          <a:solidFill>
            <a:schemeClr val="bg1"/>
          </a:solidFill>
          <a:effectLst/>
        </p:grpSpPr>
        <p:sp>
          <p:nvSpPr>
            <p:cNvPr id="8" name="Oval 7"/>
            <p:cNvSpPr>
              <a:spLocks noChangeArrowheads="1"/>
            </p:cNvSpPr>
            <p:nvPr/>
          </p:nvSpPr>
          <p:spPr bwMode="auto">
            <a:xfrm>
              <a:off x="479426" y="2255838"/>
              <a:ext cx="14288" cy="15875"/>
            </a:xfrm>
            <a:prstGeom prst="ellipse">
              <a:avLst/>
            </a:prstGeom>
            <a:grpFill/>
            <a:ln>
              <a:noFill/>
            </a:ln>
            <a:extLst/>
          </p:spPr>
          <p:txBody>
            <a:bodyPr/>
            <a:lstStyle/>
            <a:p>
              <a:pPr algn="ctr">
                <a:defRPr/>
              </a:pPr>
              <a:endParaRPr lang="en-US">
                <a:latin typeface="Arial" pitchFamily="34" charset="0"/>
                <a:cs typeface="Arial" pitchFamily="34" charset="0"/>
              </a:endParaRPr>
            </a:p>
          </p:txBody>
        </p:sp>
        <p:sp>
          <p:nvSpPr>
            <p:cNvPr id="9" name="Oval 8"/>
            <p:cNvSpPr>
              <a:spLocks noChangeArrowheads="1"/>
            </p:cNvSpPr>
            <p:nvPr/>
          </p:nvSpPr>
          <p:spPr bwMode="auto">
            <a:xfrm>
              <a:off x="546101" y="2255838"/>
              <a:ext cx="14288" cy="15875"/>
            </a:xfrm>
            <a:prstGeom prst="ellipse">
              <a:avLst/>
            </a:prstGeom>
            <a:grpFill/>
            <a:ln>
              <a:noFill/>
            </a:ln>
            <a:extLst/>
          </p:spPr>
          <p:txBody>
            <a:bodyPr/>
            <a:lstStyle/>
            <a:p>
              <a:pPr algn="ctr">
                <a:defRPr/>
              </a:pPr>
              <a:endParaRPr lang="en-US">
                <a:latin typeface="Arial" pitchFamily="34" charset="0"/>
                <a:cs typeface="Arial" pitchFamily="34" charset="0"/>
              </a:endParaRPr>
            </a:p>
          </p:txBody>
        </p:sp>
        <p:sp>
          <p:nvSpPr>
            <p:cNvPr id="10" name="Freeform 9"/>
            <p:cNvSpPr>
              <a:spLocks/>
            </p:cNvSpPr>
            <p:nvPr/>
          </p:nvSpPr>
          <p:spPr bwMode="auto">
            <a:xfrm>
              <a:off x="473076" y="2176463"/>
              <a:ext cx="158750" cy="79375"/>
            </a:xfrm>
            <a:custGeom>
              <a:avLst/>
              <a:gdLst>
                <a:gd name="T0" fmla="*/ 55 w 100"/>
                <a:gd name="T1" fmla="*/ 36 h 50"/>
                <a:gd name="T2" fmla="*/ 55 w 100"/>
                <a:gd name="T3" fmla="*/ 0 h 50"/>
                <a:gd name="T4" fmla="*/ 45 w 100"/>
                <a:gd name="T5" fmla="*/ 0 h 50"/>
                <a:gd name="T6" fmla="*/ 45 w 100"/>
                <a:gd name="T7" fmla="*/ 36 h 50"/>
                <a:gd name="T8" fmla="*/ 0 w 100"/>
                <a:gd name="T9" fmla="*/ 46 h 50"/>
                <a:gd name="T10" fmla="*/ 1 w 100"/>
                <a:gd name="T11" fmla="*/ 50 h 50"/>
                <a:gd name="T12" fmla="*/ 46 w 100"/>
                <a:gd name="T13" fmla="*/ 42 h 50"/>
                <a:gd name="T14" fmla="*/ 48 w 100"/>
                <a:gd name="T15" fmla="*/ 42 h 50"/>
                <a:gd name="T16" fmla="*/ 48 w 100"/>
                <a:gd name="T17" fmla="*/ 49 h 50"/>
                <a:gd name="T18" fmla="*/ 52 w 100"/>
                <a:gd name="T19" fmla="*/ 49 h 50"/>
                <a:gd name="T20" fmla="*/ 52 w 100"/>
                <a:gd name="T21" fmla="*/ 42 h 50"/>
                <a:gd name="T22" fmla="*/ 54 w 100"/>
                <a:gd name="T23" fmla="*/ 42 h 50"/>
                <a:gd name="T24" fmla="*/ 99 w 100"/>
                <a:gd name="T25" fmla="*/ 50 h 50"/>
                <a:gd name="T26" fmla="*/ 100 w 100"/>
                <a:gd name="T27" fmla="*/ 46 h 50"/>
                <a:gd name="T28" fmla="*/ 55 w 100"/>
                <a:gd name="T29" fmla="*/ 3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0" h="50">
                  <a:moveTo>
                    <a:pt x="55" y="36"/>
                  </a:moveTo>
                  <a:lnTo>
                    <a:pt x="55" y="0"/>
                  </a:lnTo>
                  <a:lnTo>
                    <a:pt x="45" y="0"/>
                  </a:lnTo>
                  <a:lnTo>
                    <a:pt x="45" y="36"/>
                  </a:lnTo>
                  <a:lnTo>
                    <a:pt x="0" y="46"/>
                  </a:lnTo>
                  <a:lnTo>
                    <a:pt x="1" y="50"/>
                  </a:lnTo>
                  <a:lnTo>
                    <a:pt x="46" y="42"/>
                  </a:lnTo>
                  <a:lnTo>
                    <a:pt x="48" y="42"/>
                  </a:lnTo>
                  <a:lnTo>
                    <a:pt x="48" y="49"/>
                  </a:lnTo>
                  <a:lnTo>
                    <a:pt x="52" y="49"/>
                  </a:lnTo>
                  <a:lnTo>
                    <a:pt x="52" y="42"/>
                  </a:lnTo>
                  <a:lnTo>
                    <a:pt x="54" y="42"/>
                  </a:lnTo>
                  <a:lnTo>
                    <a:pt x="99" y="50"/>
                  </a:lnTo>
                  <a:lnTo>
                    <a:pt x="100" y="46"/>
                  </a:lnTo>
                  <a:lnTo>
                    <a:pt x="55" y="36"/>
                  </a:lnTo>
                  <a:close/>
                </a:path>
              </a:pathLst>
            </a:custGeom>
            <a:grpFill/>
            <a:ln>
              <a:noFill/>
            </a:ln>
            <a:extLst/>
          </p:spPr>
          <p:txBody>
            <a:bodyPr/>
            <a:lstStyle/>
            <a:p>
              <a:pPr algn="ctr">
                <a:defRPr/>
              </a:pPr>
              <a:endParaRPr lang="en-US">
                <a:latin typeface="Arial" pitchFamily="34" charset="0"/>
                <a:cs typeface="Arial" pitchFamily="34" charset="0"/>
              </a:endParaRPr>
            </a:p>
          </p:txBody>
        </p:sp>
        <p:sp>
          <p:nvSpPr>
            <p:cNvPr id="11" name="Oval 10"/>
            <p:cNvSpPr>
              <a:spLocks noChangeArrowheads="1"/>
            </p:cNvSpPr>
            <p:nvPr/>
          </p:nvSpPr>
          <p:spPr bwMode="auto">
            <a:xfrm>
              <a:off x="611188" y="2255838"/>
              <a:ext cx="14288" cy="15875"/>
            </a:xfrm>
            <a:prstGeom prst="ellipse">
              <a:avLst/>
            </a:prstGeom>
            <a:grpFill/>
            <a:ln>
              <a:noFill/>
            </a:ln>
            <a:extLst/>
          </p:spPr>
          <p:txBody>
            <a:bodyPr/>
            <a:lstStyle/>
            <a:p>
              <a:pPr algn="ctr">
                <a:defRPr/>
              </a:pPr>
              <a:endParaRPr lang="en-US">
                <a:latin typeface="Arial" pitchFamily="34" charset="0"/>
                <a:cs typeface="Arial" pitchFamily="34" charset="0"/>
              </a:endParaRPr>
            </a:p>
          </p:txBody>
        </p:sp>
        <p:sp>
          <p:nvSpPr>
            <p:cNvPr id="12" name="Freeform 11"/>
            <p:cNvSpPr>
              <a:spLocks/>
            </p:cNvSpPr>
            <p:nvPr/>
          </p:nvSpPr>
          <p:spPr bwMode="auto">
            <a:xfrm>
              <a:off x="463551" y="2032000"/>
              <a:ext cx="153988" cy="139700"/>
            </a:xfrm>
            <a:custGeom>
              <a:avLst/>
              <a:gdLst>
                <a:gd name="T0" fmla="*/ 90 w 99"/>
                <a:gd name="T1" fmla="*/ 72 h 90"/>
                <a:gd name="T2" fmla="*/ 25 w 99"/>
                <a:gd name="T3" fmla="*/ 72 h 90"/>
                <a:gd name="T4" fmla="*/ 19 w 99"/>
                <a:gd name="T5" fmla="*/ 75 h 90"/>
                <a:gd name="T6" fmla="*/ 15 w 99"/>
                <a:gd name="T7" fmla="*/ 60 h 90"/>
                <a:gd name="T8" fmla="*/ 18 w 99"/>
                <a:gd name="T9" fmla="*/ 60 h 90"/>
                <a:gd name="T10" fmla="*/ 25 w 99"/>
                <a:gd name="T11" fmla="*/ 49 h 90"/>
                <a:gd name="T12" fmla="*/ 18 w 99"/>
                <a:gd name="T13" fmla="*/ 8 h 90"/>
                <a:gd name="T14" fmla="*/ 8 w 99"/>
                <a:gd name="T15" fmla="*/ 1 h 90"/>
                <a:gd name="T16" fmla="*/ 0 w 99"/>
                <a:gd name="T17" fmla="*/ 11 h 90"/>
                <a:gd name="T18" fmla="*/ 8 w 99"/>
                <a:gd name="T19" fmla="*/ 53 h 90"/>
                <a:gd name="T20" fmla="*/ 9 w 99"/>
                <a:gd name="T21" fmla="*/ 56 h 90"/>
                <a:gd name="T22" fmla="*/ 16 w 99"/>
                <a:gd name="T23" fmla="*/ 82 h 90"/>
                <a:gd name="T24" fmla="*/ 25 w 99"/>
                <a:gd name="T25" fmla="*/ 90 h 90"/>
                <a:gd name="T26" fmla="*/ 90 w 99"/>
                <a:gd name="T27" fmla="*/ 90 h 90"/>
                <a:gd name="T28" fmla="*/ 99 w 99"/>
                <a:gd name="T29" fmla="*/ 81 h 90"/>
                <a:gd name="T30" fmla="*/ 90 w 99"/>
                <a:gd name="T31" fmla="*/ 7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 h="90">
                  <a:moveTo>
                    <a:pt x="90" y="72"/>
                  </a:moveTo>
                  <a:cubicBezTo>
                    <a:pt x="25" y="72"/>
                    <a:pt x="25" y="72"/>
                    <a:pt x="25" y="72"/>
                  </a:cubicBezTo>
                  <a:cubicBezTo>
                    <a:pt x="23" y="72"/>
                    <a:pt x="20" y="73"/>
                    <a:pt x="19" y="75"/>
                  </a:cubicBezTo>
                  <a:cubicBezTo>
                    <a:pt x="15" y="60"/>
                    <a:pt x="15" y="60"/>
                    <a:pt x="15" y="60"/>
                  </a:cubicBezTo>
                  <a:cubicBezTo>
                    <a:pt x="16" y="60"/>
                    <a:pt x="17" y="60"/>
                    <a:pt x="18" y="60"/>
                  </a:cubicBezTo>
                  <a:cubicBezTo>
                    <a:pt x="23" y="59"/>
                    <a:pt x="26" y="54"/>
                    <a:pt x="25" y="49"/>
                  </a:cubicBezTo>
                  <a:cubicBezTo>
                    <a:pt x="18" y="8"/>
                    <a:pt x="18" y="8"/>
                    <a:pt x="18" y="8"/>
                  </a:cubicBezTo>
                  <a:cubicBezTo>
                    <a:pt x="17" y="3"/>
                    <a:pt x="13" y="0"/>
                    <a:pt x="8" y="1"/>
                  </a:cubicBezTo>
                  <a:cubicBezTo>
                    <a:pt x="3" y="2"/>
                    <a:pt x="0" y="6"/>
                    <a:pt x="0" y="11"/>
                  </a:cubicBezTo>
                  <a:cubicBezTo>
                    <a:pt x="8" y="53"/>
                    <a:pt x="8" y="53"/>
                    <a:pt x="8" y="53"/>
                  </a:cubicBezTo>
                  <a:cubicBezTo>
                    <a:pt x="8" y="54"/>
                    <a:pt x="8" y="55"/>
                    <a:pt x="9" y="56"/>
                  </a:cubicBezTo>
                  <a:cubicBezTo>
                    <a:pt x="16" y="82"/>
                    <a:pt x="16" y="82"/>
                    <a:pt x="16" y="82"/>
                  </a:cubicBezTo>
                  <a:cubicBezTo>
                    <a:pt x="17" y="87"/>
                    <a:pt x="21" y="90"/>
                    <a:pt x="25" y="90"/>
                  </a:cubicBezTo>
                  <a:cubicBezTo>
                    <a:pt x="90" y="90"/>
                    <a:pt x="90" y="90"/>
                    <a:pt x="90" y="90"/>
                  </a:cubicBezTo>
                  <a:cubicBezTo>
                    <a:pt x="95" y="90"/>
                    <a:pt x="99" y="86"/>
                    <a:pt x="99" y="81"/>
                  </a:cubicBezTo>
                  <a:cubicBezTo>
                    <a:pt x="99" y="76"/>
                    <a:pt x="95" y="72"/>
                    <a:pt x="90" y="72"/>
                  </a:cubicBezTo>
                  <a:close/>
                </a:path>
              </a:pathLst>
            </a:custGeom>
            <a:grpFill/>
            <a:ln>
              <a:noFill/>
            </a:ln>
            <a:extLst/>
          </p:spPr>
          <p:txBody>
            <a:bodyPr/>
            <a:lstStyle/>
            <a:p>
              <a:pPr algn="ctr">
                <a:defRPr/>
              </a:pPr>
              <a:endParaRPr lang="en-US">
                <a:latin typeface="Arial" pitchFamily="34" charset="0"/>
                <a:cs typeface="Arial" pitchFamily="34" charset="0"/>
              </a:endParaRPr>
            </a:p>
          </p:txBody>
        </p:sp>
        <p:sp>
          <p:nvSpPr>
            <p:cNvPr id="13" name="Rectangle 12"/>
            <p:cNvSpPr>
              <a:spLocks noChangeArrowheads="1"/>
            </p:cNvSpPr>
            <p:nvPr/>
          </p:nvSpPr>
          <p:spPr bwMode="auto">
            <a:xfrm>
              <a:off x="642938" y="2079625"/>
              <a:ext cx="265113" cy="19050"/>
            </a:xfrm>
            <a:prstGeom prst="rect">
              <a:avLst/>
            </a:prstGeom>
            <a:grpFill/>
            <a:ln>
              <a:noFill/>
            </a:ln>
            <a:extLst/>
          </p:spPr>
          <p:txBody>
            <a:bodyPr/>
            <a:lstStyle/>
            <a:p>
              <a:pPr algn="ctr">
                <a:defRPr/>
              </a:pPr>
              <a:endParaRPr lang="en-US">
                <a:latin typeface="Arial" pitchFamily="34" charset="0"/>
                <a:cs typeface="Arial" pitchFamily="34" charset="0"/>
              </a:endParaRPr>
            </a:p>
          </p:txBody>
        </p:sp>
        <p:sp>
          <p:nvSpPr>
            <p:cNvPr id="14" name="Rectangle 13"/>
            <p:cNvSpPr>
              <a:spLocks noChangeArrowheads="1"/>
            </p:cNvSpPr>
            <p:nvPr/>
          </p:nvSpPr>
          <p:spPr bwMode="auto">
            <a:xfrm>
              <a:off x="669926" y="2108200"/>
              <a:ext cx="20638" cy="163512"/>
            </a:xfrm>
            <a:prstGeom prst="rect">
              <a:avLst/>
            </a:prstGeom>
            <a:grpFill/>
            <a:ln>
              <a:noFill/>
            </a:ln>
            <a:extLst/>
          </p:spPr>
          <p:txBody>
            <a:bodyPr/>
            <a:lstStyle/>
            <a:p>
              <a:pPr algn="ctr">
                <a:defRPr/>
              </a:pPr>
              <a:endParaRPr lang="en-US">
                <a:latin typeface="Arial" pitchFamily="34" charset="0"/>
                <a:cs typeface="Arial" pitchFamily="34" charset="0"/>
              </a:endParaRPr>
            </a:p>
          </p:txBody>
        </p:sp>
        <p:sp>
          <p:nvSpPr>
            <p:cNvPr id="15" name="Rectangle 14"/>
            <p:cNvSpPr>
              <a:spLocks noChangeArrowheads="1"/>
            </p:cNvSpPr>
            <p:nvPr/>
          </p:nvSpPr>
          <p:spPr bwMode="auto">
            <a:xfrm>
              <a:off x="860426" y="2108200"/>
              <a:ext cx="20638" cy="163512"/>
            </a:xfrm>
            <a:prstGeom prst="rect">
              <a:avLst/>
            </a:prstGeom>
            <a:grpFill/>
            <a:ln>
              <a:noFill/>
            </a:ln>
            <a:extLst/>
          </p:spPr>
          <p:txBody>
            <a:bodyPr/>
            <a:lstStyle/>
            <a:p>
              <a:pPr algn="ctr">
                <a:defRPr/>
              </a:pPr>
              <a:endParaRPr lang="en-US">
                <a:latin typeface="Arial" pitchFamily="34" charset="0"/>
                <a:cs typeface="Arial" pitchFamily="34" charset="0"/>
              </a:endParaRPr>
            </a:p>
          </p:txBody>
        </p:sp>
        <p:sp>
          <p:nvSpPr>
            <p:cNvPr id="16" name="Rectangle 15"/>
            <p:cNvSpPr>
              <a:spLocks noChangeArrowheads="1"/>
            </p:cNvSpPr>
            <p:nvPr/>
          </p:nvSpPr>
          <p:spPr bwMode="auto">
            <a:xfrm>
              <a:off x="650876" y="2063750"/>
              <a:ext cx="90488" cy="9525"/>
            </a:xfrm>
            <a:prstGeom prst="rect">
              <a:avLst/>
            </a:prstGeom>
            <a:grpFill/>
            <a:ln>
              <a:noFill/>
            </a:ln>
            <a:extLst/>
          </p:spPr>
          <p:txBody>
            <a:bodyPr/>
            <a:lstStyle/>
            <a:p>
              <a:pPr algn="ctr">
                <a:defRPr/>
              </a:pPr>
              <a:endParaRPr lang="en-US">
                <a:latin typeface="Arial" pitchFamily="34" charset="0"/>
                <a:cs typeface="Arial" pitchFamily="34" charset="0"/>
              </a:endParaRPr>
            </a:p>
          </p:txBody>
        </p:sp>
        <p:sp>
          <p:nvSpPr>
            <p:cNvPr id="17" name="Freeform 16"/>
            <p:cNvSpPr>
              <a:spLocks/>
            </p:cNvSpPr>
            <p:nvPr/>
          </p:nvSpPr>
          <p:spPr bwMode="auto">
            <a:xfrm>
              <a:off x="741363" y="1981200"/>
              <a:ext cx="44450" cy="85725"/>
            </a:xfrm>
            <a:custGeom>
              <a:avLst/>
              <a:gdLst>
                <a:gd name="T0" fmla="*/ 28 w 28"/>
                <a:gd name="T1" fmla="*/ 3 h 54"/>
                <a:gd name="T2" fmla="*/ 6 w 28"/>
                <a:gd name="T3" fmla="*/ 54 h 54"/>
                <a:gd name="T4" fmla="*/ 0 w 28"/>
                <a:gd name="T5" fmla="*/ 52 h 54"/>
                <a:gd name="T6" fmla="*/ 22 w 28"/>
                <a:gd name="T7" fmla="*/ 0 h 54"/>
                <a:gd name="T8" fmla="*/ 28 w 28"/>
                <a:gd name="T9" fmla="*/ 3 h 54"/>
              </a:gdLst>
              <a:ahLst/>
              <a:cxnLst>
                <a:cxn ang="0">
                  <a:pos x="T0" y="T1"/>
                </a:cxn>
                <a:cxn ang="0">
                  <a:pos x="T2" y="T3"/>
                </a:cxn>
                <a:cxn ang="0">
                  <a:pos x="T4" y="T5"/>
                </a:cxn>
                <a:cxn ang="0">
                  <a:pos x="T6" y="T7"/>
                </a:cxn>
                <a:cxn ang="0">
                  <a:pos x="T8" y="T9"/>
                </a:cxn>
              </a:cxnLst>
              <a:rect l="0" t="0" r="r" b="b"/>
              <a:pathLst>
                <a:path w="28" h="54">
                  <a:moveTo>
                    <a:pt x="28" y="3"/>
                  </a:moveTo>
                  <a:lnTo>
                    <a:pt x="6" y="54"/>
                  </a:lnTo>
                  <a:lnTo>
                    <a:pt x="0" y="52"/>
                  </a:lnTo>
                  <a:lnTo>
                    <a:pt x="22" y="0"/>
                  </a:lnTo>
                  <a:lnTo>
                    <a:pt x="28" y="3"/>
                  </a:lnTo>
                  <a:close/>
                </a:path>
              </a:pathLst>
            </a:custGeom>
            <a:grpFill/>
            <a:ln>
              <a:noFill/>
            </a:ln>
            <a:extLst/>
          </p:spPr>
          <p:txBody>
            <a:bodyPr/>
            <a:lstStyle/>
            <a:p>
              <a:pPr algn="ctr">
                <a:defRPr/>
              </a:pPr>
              <a:endParaRPr lang="en-US">
                <a:latin typeface="Arial" pitchFamily="34" charset="0"/>
                <a:cs typeface="Arial" pitchFamily="34" charset="0"/>
              </a:endParaRPr>
            </a:p>
          </p:txBody>
        </p:sp>
        <p:sp>
          <p:nvSpPr>
            <p:cNvPr id="18" name="Rectangle 17"/>
            <p:cNvSpPr>
              <a:spLocks noChangeArrowheads="1"/>
            </p:cNvSpPr>
            <p:nvPr/>
          </p:nvSpPr>
          <p:spPr bwMode="auto">
            <a:xfrm>
              <a:off x="669926" y="2103438"/>
              <a:ext cx="211138" cy="25400"/>
            </a:xfrm>
            <a:prstGeom prst="rect">
              <a:avLst/>
            </a:prstGeom>
            <a:grpFill/>
            <a:ln>
              <a:noFill/>
            </a:ln>
            <a:extLst/>
          </p:spPr>
          <p:txBody>
            <a:bodyPr/>
            <a:lstStyle/>
            <a:p>
              <a:pPr algn="ctr">
                <a:defRPr/>
              </a:pPr>
              <a:endParaRPr lang="en-US">
                <a:latin typeface="Arial" pitchFamily="34" charset="0"/>
                <a:cs typeface="Arial" pitchFamily="34" charset="0"/>
              </a:endParaRPr>
            </a:p>
          </p:txBody>
        </p:sp>
        <p:sp>
          <p:nvSpPr>
            <p:cNvPr id="19" name="Oval 18"/>
            <p:cNvSpPr>
              <a:spLocks noChangeArrowheads="1"/>
            </p:cNvSpPr>
            <p:nvPr/>
          </p:nvSpPr>
          <p:spPr bwMode="auto">
            <a:xfrm>
              <a:off x="490538" y="1916113"/>
              <a:ext cx="68263" cy="69850"/>
            </a:xfrm>
            <a:prstGeom prst="ellipse">
              <a:avLst/>
            </a:prstGeom>
            <a:grpFill/>
            <a:ln>
              <a:noFill/>
            </a:ln>
            <a:extLst/>
          </p:spPr>
          <p:txBody>
            <a:bodyPr/>
            <a:lstStyle/>
            <a:p>
              <a:pPr algn="ctr">
                <a:defRPr/>
              </a:pPr>
              <a:endParaRPr lang="en-US">
                <a:latin typeface="Arial" pitchFamily="34" charset="0"/>
                <a:cs typeface="Arial" pitchFamily="34" charset="0"/>
              </a:endParaRPr>
            </a:p>
          </p:txBody>
        </p:sp>
        <p:sp>
          <p:nvSpPr>
            <p:cNvPr id="20" name="Freeform 19"/>
            <p:cNvSpPr>
              <a:spLocks/>
            </p:cNvSpPr>
            <p:nvPr/>
          </p:nvSpPr>
          <p:spPr bwMode="auto">
            <a:xfrm>
              <a:off x="490538" y="1989138"/>
              <a:ext cx="201613" cy="258762"/>
            </a:xfrm>
            <a:custGeom>
              <a:avLst/>
              <a:gdLst>
                <a:gd name="T0" fmla="*/ 129 w 131"/>
                <a:gd name="T1" fmla="*/ 151 h 168"/>
                <a:gd name="T2" fmla="*/ 99 w 131"/>
                <a:gd name="T3" fmla="*/ 78 h 168"/>
                <a:gd name="T4" fmla="*/ 99 w 131"/>
                <a:gd name="T5" fmla="*/ 78 h 168"/>
                <a:gd name="T6" fmla="*/ 86 w 131"/>
                <a:gd name="T7" fmla="*/ 68 h 168"/>
                <a:gd name="T8" fmla="*/ 56 w 131"/>
                <a:gd name="T9" fmla="*/ 68 h 168"/>
                <a:gd name="T10" fmla="*/ 52 w 131"/>
                <a:gd name="T11" fmla="*/ 41 h 168"/>
                <a:gd name="T12" fmla="*/ 59 w 131"/>
                <a:gd name="T13" fmla="*/ 47 h 168"/>
                <a:gd name="T14" fmla="*/ 61 w 131"/>
                <a:gd name="T15" fmla="*/ 48 h 168"/>
                <a:gd name="T16" fmla="*/ 66 w 131"/>
                <a:gd name="T17" fmla="*/ 50 h 168"/>
                <a:gd name="T18" fmla="*/ 114 w 131"/>
                <a:gd name="T19" fmla="*/ 50 h 168"/>
                <a:gd name="T20" fmla="*/ 123 w 131"/>
                <a:gd name="T21" fmla="*/ 41 h 168"/>
                <a:gd name="T22" fmla="*/ 114 w 131"/>
                <a:gd name="T23" fmla="*/ 32 h 168"/>
                <a:gd name="T24" fmla="*/ 71 w 131"/>
                <a:gd name="T25" fmla="*/ 32 h 168"/>
                <a:gd name="T26" fmla="*/ 71 w 131"/>
                <a:gd name="T27" fmla="*/ 31 h 168"/>
                <a:gd name="T28" fmla="*/ 47 w 131"/>
                <a:gd name="T29" fmla="*/ 13 h 168"/>
                <a:gd name="T30" fmla="*/ 29 w 131"/>
                <a:gd name="T31" fmla="*/ 1 h 168"/>
                <a:gd name="T32" fmla="*/ 14 w 131"/>
                <a:gd name="T33" fmla="*/ 4 h 168"/>
                <a:gd name="T34" fmla="*/ 2 w 131"/>
                <a:gd name="T35" fmla="*/ 23 h 168"/>
                <a:gd name="T36" fmla="*/ 12 w 131"/>
                <a:gd name="T37" fmla="*/ 82 h 168"/>
                <a:gd name="T38" fmla="*/ 17 w 131"/>
                <a:gd name="T39" fmla="*/ 92 h 168"/>
                <a:gd name="T40" fmla="*/ 19 w 131"/>
                <a:gd name="T41" fmla="*/ 93 h 168"/>
                <a:gd name="T42" fmla="*/ 19 w 131"/>
                <a:gd name="T43" fmla="*/ 93 h 168"/>
                <a:gd name="T44" fmla="*/ 28 w 131"/>
                <a:gd name="T45" fmla="*/ 96 h 168"/>
                <a:gd name="T46" fmla="*/ 81 w 131"/>
                <a:gd name="T47" fmla="*/ 96 h 168"/>
                <a:gd name="T48" fmla="*/ 107 w 131"/>
                <a:gd name="T49" fmla="*/ 159 h 168"/>
                <a:gd name="T50" fmla="*/ 122 w 131"/>
                <a:gd name="T51" fmla="*/ 166 h 168"/>
                <a:gd name="T52" fmla="*/ 129 w 131"/>
                <a:gd name="T53" fmla="*/ 151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1" h="168">
                  <a:moveTo>
                    <a:pt x="129" y="151"/>
                  </a:moveTo>
                  <a:cubicBezTo>
                    <a:pt x="99" y="78"/>
                    <a:pt x="99" y="78"/>
                    <a:pt x="99" y="78"/>
                  </a:cubicBezTo>
                  <a:cubicBezTo>
                    <a:pt x="99" y="78"/>
                    <a:pt x="99" y="78"/>
                    <a:pt x="99" y="78"/>
                  </a:cubicBezTo>
                  <a:cubicBezTo>
                    <a:pt x="97" y="72"/>
                    <a:pt x="92" y="68"/>
                    <a:pt x="86" y="68"/>
                  </a:cubicBezTo>
                  <a:cubicBezTo>
                    <a:pt x="56" y="68"/>
                    <a:pt x="56" y="68"/>
                    <a:pt x="56" y="68"/>
                  </a:cubicBezTo>
                  <a:cubicBezTo>
                    <a:pt x="52" y="41"/>
                    <a:pt x="52" y="41"/>
                    <a:pt x="52" y="41"/>
                  </a:cubicBezTo>
                  <a:cubicBezTo>
                    <a:pt x="59" y="47"/>
                    <a:pt x="59" y="47"/>
                    <a:pt x="59" y="47"/>
                  </a:cubicBezTo>
                  <a:cubicBezTo>
                    <a:pt x="60" y="47"/>
                    <a:pt x="60" y="48"/>
                    <a:pt x="61" y="48"/>
                  </a:cubicBezTo>
                  <a:cubicBezTo>
                    <a:pt x="62" y="49"/>
                    <a:pt x="64" y="50"/>
                    <a:pt x="66" y="50"/>
                  </a:cubicBezTo>
                  <a:cubicBezTo>
                    <a:pt x="114" y="50"/>
                    <a:pt x="114" y="50"/>
                    <a:pt x="114" y="50"/>
                  </a:cubicBezTo>
                  <a:cubicBezTo>
                    <a:pt x="119" y="50"/>
                    <a:pt x="123" y="46"/>
                    <a:pt x="123" y="41"/>
                  </a:cubicBezTo>
                  <a:cubicBezTo>
                    <a:pt x="123" y="36"/>
                    <a:pt x="119" y="32"/>
                    <a:pt x="114" y="32"/>
                  </a:cubicBezTo>
                  <a:cubicBezTo>
                    <a:pt x="71" y="32"/>
                    <a:pt x="71" y="32"/>
                    <a:pt x="71" y="32"/>
                  </a:cubicBezTo>
                  <a:cubicBezTo>
                    <a:pt x="71" y="32"/>
                    <a:pt x="71" y="32"/>
                    <a:pt x="71" y="31"/>
                  </a:cubicBezTo>
                  <a:cubicBezTo>
                    <a:pt x="47" y="13"/>
                    <a:pt x="47" y="13"/>
                    <a:pt x="47" y="13"/>
                  </a:cubicBezTo>
                  <a:cubicBezTo>
                    <a:pt x="44" y="5"/>
                    <a:pt x="37" y="0"/>
                    <a:pt x="29" y="1"/>
                  </a:cubicBezTo>
                  <a:cubicBezTo>
                    <a:pt x="14" y="4"/>
                    <a:pt x="14" y="4"/>
                    <a:pt x="14" y="4"/>
                  </a:cubicBezTo>
                  <a:cubicBezTo>
                    <a:pt x="6" y="5"/>
                    <a:pt x="0" y="14"/>
                    <a:pt x="2" y="23"/>
                  </a:cubicBezTo>
                  <a:cubicBezTo>
                    <a:pt x="12" y="82"/>
                    <a:pt x="12" y="82"/>
                    <a:pt x="12" y="82"/>
                  </a:cubicBezTo>
                  <a:cubicBezTo>
                    <a:pt x="13" y="86"/>
                    <a:pt x="15" y="90"/>
                    <a:pt x="17" y="92"/>
                  </a:cubicBezTo>
                  <a:cubicBezTo>
                    <a:pt x="18" y="92"/>
                    <a:pt x="18" y="93"/>
                    <a:pt x="19" y="93"/>
                  </a:cubicBezTo>
                  <a:cubicBezTo>
                    <a:pt x="19" y="93"/>
                    <a:pt x="19" y="93"/>
                    <a:pt x="19" y="93"/>
                  </a:cubicBezTo>
                  <a:cubicBezTo>
                    <a:pt x="21" y="95"/>
                    <a:pt x="24" y="96"/>
                    <a:pt x="28" y="96"/>
                  </a:cubicBezTo>
                  <a:cubicBezTo>
                    <a:pt x="81" y="96"/>
                    <a:pt x="81" y="96"/>
                    <a:pt x="81" y="96"/>
                  </a:cubicBezTo>
                  <a:cubicBezTo>
                    <a:pt x="107" y="159"/>
                    <a:pt x="107" y="159"/>
                    <a:pt x="107" y="159"/>
                  </a:cubicBezTo>
                  <a:cubicBezTo>
                    <a:pt x="109" y="165"/>
                    <a:pt x="116" y="168"/>
                    <a:pt x="122" y="166"/>
                  </a:cubicBezTo>
                  <a:cubicBezTo>
                    <a:pt x="128" y="164"/>
                    <a:pt x="131" y="157"/>
                    <a:pt x="129" y="151"/>
                  </a:cubicBezTo>
                  <a:close/>
                </a:path>
              </a:pathLst>
            </a:custGeom>
            <a:grpFill/>
            <a:ln>
              <a:noFill/>
            </a:ln>
            <a:extLst/>
          </p:spPr>
          <p:txBody>
            <a:bodyPr/>
            <a:lstStyle/>
            <a:p>
              <a:pPr algn="ctr">
                <a:defRPr/>
              </a:pPr>
              <a:endParaRPr lang="en-US">
                <a:latin typeface="Arial" pitchFamily="34" charset="0"/>
                <a:cs typeface="Arial" pitchFamily="34" charset="0"/>
              </a:endParaRPr>
            </a:p>
          </p:txBody>
        </p:sp>
      </p:grpSp>
      <p:sp>
        <p:nvSpPr>
          <p:cNvPr id="24610" name="Rectangle 22"/>
          <p:cNvSpPr>
            <a:spLocks noChangeArrowheads="1"/>
          </p:cNvSpPr>
          <p:nvPr/>
        </p:nvSpPr>
        <p:spPr bwMode="auto">
          <a:xfrm>
            <a:off x="1526117" y="3809775"/>
            <a:ext cx="7363883" cy="247649"/>
          </a:xfrm>
          <a:prstGeom prst="rect">
            <a:avLst/>
          </a:prstGeom>
          <a:solidFill>
            <a:srgbClr val="41B2EF"/>
          </a:solidFill>
          <a:ln w="9525" algn="ctr">
            <a:noFill/>
            <a:round/>
            <a:headEnd/>
            <a:tailEnd/>
          </a:ln>
        </p:spPr>
        <p:txBody>
          <a:bodyPr lIns="121880" tIns="60940" rIns="121880" bIns="60940" anchor="ctr"/>
          <a:lstStyle/>
          <a:p>
            <a:pPr algn="ctr">
              <a:lnSpc>
                <a:spcPct val="90000"/>
              </a:lnSpc>
            </a:pPr>
            <a:r>
              <a:rPr lang="en-CA" sz="1600" dirty="0">
                <a:solidFill>
                  <a:schemeClr val="tx2"/>
                </a:solidFill>
                <a:ea typeface="MS PGothic" pitchFamily="34" charset="-128"/>
              </a:rPr>
              <a:t>Continuous Integration and Test</a:t>
            </a:r>
          </a:p>
        </p:txBody>
      </p:sp>
      <p:cxnSp>
        <p:nvCxnSpPr>
          <p:cNvPr id="24611" name="Straight Arrow Connector 91"/>
          <p:cNvCxnSpPr>
            <a:cxnSpLocks noChangeShapeType="1"/>
          </p:cNvCxnSpPr>
          <p:nvPr/>
        </p:nvCxnSpPr>
        <p:spPr bwMode="auto">
          <a:xfrm flipV="1">
            <a:off x="7463367" y="2844567"/>
            <a:ext cx="177800" cy="2116"/>
          </a:xfrm>
          <a:prstGeom prst="straightConnector1">
            <a:avLst/>
          </a:prstGeom>
          <a:noFill/>
          <a:ln w="9525">
            <a:solidFill>
              <a:schemeClr val="tx1"/>
            </a:solidFill>
            <a:round/>
            <a:headEnd/>
            <a:tailEnd type="triangle" w="med" len="med"/>
          </a:ln>
        </p:spPr>
      </p:cxnSp>
      <p:cxnSp>
        <p:nvCxnSpPr>
          <p:cNvPr id="24612" name="Straight Arrow Connector 94"/>
          <p:cNvCxnSpPr>
            <a:cxnSpLocks noChangeShapeType="1"/>
          </p:cNvCxnSpPr>
          <p:nvPr/>
        </p:nvCxnSpPr>
        <p:spPr bwMode="auto">
          <a:xfrm flipV="1">
            <a:off x="9711267" y="2844567"/>
            <a:ext cx="177800" cy="2116"/>
          </a:xfrm>
          <a:prstGeom prst="straightConnector1">
            <a:avLst/>
          </a:prstGeom>
          <a:noFill/>
          <a:ln w="9525">
            <a:solidFill>
              <a:schemeClr val="tx1"/>
            </a:solidFill>
            <a:round/>
            <a:headEnd/>
            <a:tailEnd type="triangle" w="med" len="med"/>
          </a:ln>
        </p:spPr>
      </p:cxnSp>
      <p:cxnSp>
        <p:nvCxnSpPr>
          <p:cNvPr id="24613" name="Straight Arrow Connector 13450"/>
          <p:cNvCxnSpPr>
            <a:cxnSpLocks noChangeShapeType="1"/>
          </p:cNvCxnSpPr>
          <p:nvPr/>
        </p:nvCxnSpPr>
        <p:spPr bwMode="auto">
          <a:xfrm flipV="1">
            <a:off x="764117" y="1604203"/>
            <a:ext cx="0" cy="546100"/>
          </a:xfrm>
          <a:prstGeom prst="straightConnector1">
            <a:avLst/>
          </a:prstGeom>
          <a:noFill/>
          <a:ln w="9525" algn="ctr">
            <a:solidFill>
              <a:schemeClr val="tx1"/>
            </a:solidFill>
            <a:round/>
            <a:headEnd/>
            <a:tailEnd type="triangle" w="med" len="med"/>
          </a:ln>
        </p:spPr>
      </p:cxnSp>
      <p:cxnSp>
        <p:nvCxnSpPr>
          <p:cNvPr id="24614" name="Straight Arrow Connector 97"/>
          <p:cNvCxnSpPr>
            <a:cxnSpLocks noChangeShapeType="1"/>
            <a:stCxn id="85" idx="0"/>
          </p:cNvCxnSpPr>
          <p:nvPr/>
        </p:nvCxnSpPr>
        <p:spPr bwMode="auto">
          <a:xfrm flipV="1">
            <a:off x="2307186" y="1290931"/>
            <a:ext cx="537633" cy="838200"/>
          </a:xfrm>
          <a:prstGeom prst="straightConnector1">
            <a:avLst/>
          </a:prstGeom>
          <a:noFill/>
          <a:ln w="9525" algn="ctr">
            <a:solidFill>
              <a:schemeClr val="tx1"/>
            </a:solidFill>
            <a:round/>
            <a:headEnd/>
            <a:tailEnd type="triangle" w="med" len="med"/>
          </a:ln>
        </p:spPr>
      </p:cxnSp>
      <p:cxnSp>
        <p:nvCxnSpPr>
          <p:cNvPr id="24615" name="Straight Arrow Connector 101"/>
          <p:cNvCxnSpPr>
            <a:cxnSpLocks noChangeShapeType="1"/>
          </p:cNvCxnSpPr>
          <p:nvPr/>
        </p:nvCxnSpPr>
        <p:spPr bwMode="auto">
          <a:xfrm flipV="1">
            <a:off x="3263900" y="1604203"/>
            <a:ext cx="0" cy="546100"/>
          </a:xfrm>
          <a:prstGeom prst="straightConnector1">
            <a:avLst/>
          </a:prstGeom>
          <a:noFill/>
          <a:ln w="9525" algn="ctr">
            <a:solidFill>
              <a:schemeClr val="tx1"/>
            </a:solidFill>
            <a:round/>
            <a:headEnd/>
            <a:tailEnd type="triangle" w="med" len="med"/>
          </a:ln>
        </p:spPr>
      </p:cxnSp>
      <p:sp>
        <p:nvSpPr>
          <p:cNvPr id="24616" name="Title 13455"/>
          <p:cNvSpPr>
            <a:spLocks noGrp="1"/>
          </p:cNvSpPr>
          <p:nvPr>
            <p:ph type="title"/>
          </p:nvPr>
        </p:nvSpPr>
        <p:spPr>
          <a:xfrm>
            <a:off x="438151" y="292121"/>
            <a:ext cx="11582400" cy="451407"/>
          </a:xfrm>
        </p:spPr>
        <p:txBody>
          <a:bodyPr>
            <a:normAutofit fontScale="90000"/>
          </a:bodyPr>
          <a:lstStyle/>
          <a:p>
            <a:pPr algn="l" eaLnBrk="1" hangingPunct="1"/>
            <a:r>
              <a:rPr lang="en-US" sz="3200" dirty="0"/>
              <a:t>Build a Delivery Pipeline Leveraging Tools-As-a-Service </a:t>
            </a:r>
          </a:p>
        </p:txBody>
      </p:sp>
      <p:grpSp>
        <p:nvGrpSpPr>
          <p:cNvPr id="24617" name="Group 13459"/>
          <p:cNvGrpSpPr>
            <a:grpSpLocks/>
          </p:cNvGrpSpPr>
          <p:nvPr/>
        </p:nvGrpSpPr>
        <p:grpSpPr bwMode="auto">
          <a:xfrm>
            <a:off x="3443819" y="2304817"/>
            <a:ext cx="256116" cy="440267"/>
            <a:chOff x="2569276" y="1592375"/>
            <a:chExt cx="191704" cy="329978"/>
          </a:xfrm>
        </p:grpSpPr>
        <p:sp>
          <p:nvSpPr>
            <p:cNvPr id="24635" name="Rectangle 13456"/>
            <p:cNvSpPr>
              <a:spLocks noChangeArrowheads="1"/>
            </p:cNvSpPr>
            <p:nvPr/>
          </p:nvSpPr>
          <p:spPr bwMode="auto">
            <a:xfrm>
              <a:off x="2569276" y="1592375"/>
              <a:ext cx="191704" cy="329978"/>
            </a:xfrm>
            <a:prstGeom prst="rect">
              <a:avLst/>
            </a:prstGeom>
            <a:solidFill>
              <a:schemeClr val="bg1"/>
            </a:solidFill>
            <a:ln w="9525" algn="ctr">
              <a:solidFill>
                <a:schemeClr val="tx1"/>
              </a:solidFill>
              <a:round/>
              <a:headEnd/>
              <a:tailEnd/>
            </a:ln>
          </p:spPr>
          <p:txBody>
            <a:bodyPr/>
            <a:lstStyle/>
            <a:p>
              <a:pPr>
                <a:lnSpc>
                  <a:spcPct val="90000"/>
                </a:lnSpc>
              </a:pPr>
              <a:endParaRPr lang="en-US" sz="2900">
                <a:solidFill>
                  <a:schemeClr val="hlink"/>
                </a:solidFill>
              </a:endParaRPr>
            </a:p>
          </p:txBody>
        </p:sp>
        <p:grpSp>
          <p:nvGrpSpPr>
            <p:cNvPr id="24636" name="Group 13458"/>
            <p:cNvGrpSpPr>
              <a:grpSpLocks/>
            </p:cNvGrpSpPr>
            <p:nvPr/>
          </p:nvGrpSpPr>
          <p:grpSpPr bwMode="auto">
            <a:xfrm>
              <a:off x="2627028" y="1624883"/>
              <a:ext cx="76200" cy="264963"/>
              <a:chOff x="2627028" y="1620012"/>
              <a:chExt cx="76200" cy="264963"/>
            </a:xfrm>
          </p:grpSpPr>
          <p:sp>
            <p:nvSpPr>
              <p:cNvPr id="24637" name="Oval 13457"/>
              <p:cNvSpPr>
                <a:spLocks noChangeArrowheads="1"/>
              </p:cNvSpPr>
              <p:nvPr/>
            </p:nvSpPr>
            <p:spPr bwMode="auto">
              <a:xfrm>
                <a:off x="2627028" y="1620012"/>
                <a:ext cx="76200" cy="76200"/>
              </a:xfrm>
              <a:prstGeom prst="ellipse">
                <a:avLst/>
              </a:prstGeom>
              <a:solidFill>
                <a:srgbClr val="E7412B"/>
              </a:solidFill>
              <a:ln w="9525" algn="ctr">
                <a:noFill/>
                <a:round/>
                <a:headEnd/>
                <a:tailEnd/>
              </a:ln>
            </p:spPr>
            <p:txBody>
              <a:bodyPr/>
              <a:lstStyle/>
              <a:p>
                <a:pPr>
                  <a:lnSpc>
                    <a:spcPct val="90000"/>
                  </a:lnSpc>
                </a:pPr>
                <a:endParaRPr lang="en-US" sz="2900">
                  <a:solidFill>
                    <a:schemeClr val="hlink"/>
                  </a:solidFill>
                </a:endParaRPr>
              </a:p>
            </p:txBody>
          </p:sp>
          <p:sp>
            <p:nvSpPr>
              <p:cNvPr id="24638" name="Oval 105"/>
              <p:cNvSpPr>
                <a:spLocks noChangeArrowheads="1"/>
              </p:cNvSpPr>
              <p:nvPr/>
            </p:nvSpPr>
            <p:spPr bwMode="auto">
              <a:xfrm>
                <a:off x="2627028" y="1714394"/>
                <a:ext cx="76200" cy="76200"/>
              </a:xfrm>
              <a:prstGeom prst="ellipse">
                <a:avLst/>
              </a:prstGeom>
              <a:solidFill>
                <a:srgbClr val="FFCF01"/>
              </a:solidFill>
              <a:ln w="9525" algn="ctr">
                <a:noFill/>
                <a:round/>
                <a:headEnd/>
                <a:tailEnd/>
              </a:ln>
            </p:spPr>
            <p:txBody>
              <a:bodyPr/>
              <a:lstStyle/>
              <a:p>
                <a:pPr>
                  <a:lnSpc>
                    <a:spcPct val="90000"/>
                  </a:lnSpc>
                </a:pPr>
                <a:endParaRPr lang="en-US" sz="2900">
                  <a:solidFill>
                    <a:schemeClr val="hlink"/>
                  </a:solidFill>
                </a:endParaRPr>
              </a:p>
            </p:txBody>
          </p:sp>
          <p:sp>
            <p:nvSpPr>
              <p:cNvPr id="24639" name="Oval 106"/>
              <p:cNvSpPr>
                <a:spLocks noChangeArrowheads="1"/>
              </p:cNvSpPr>
              <p:nvPr/>
            </p:nvSpPr>
            <p:spPr bwMode="auto">
              <a:xfrm>
                <a:off x="2627028" y="1808775"/>
                <a:ext cx="76200" cy="76200"/>
              </a:xfrm>
              <a:prstGeom prst="ellipse">
                <a:avLst/>
              </a:prstGeom>
              <a:solidFill>
                <a:srgbClr val="8CC63F"/>
              </a:solidFill>
              <a:ln w="9525" algn="ctr">
                <a:noFill/>
                <a:round/>
                <a:headEnd/>
                <a:tailEnd/>
              </a:ln>
            </p:spPr>
            <p:txBody>
              <a:bodyPr/>
              <a:lstStyle/>
              <a:p>
                <a:pPr>
                  <a:lnSpc>
                    <a:spcPct val="90000"/>
                  </a:lnSpc>
                </a:pPr>
                <a:endParaRPr lang="en-US" sz="2900">
                  <a:solidFill>
                    <a:schemeClr val="hlink"/>
                  </a:solidFill>
                </a:endParaRPr>
              </a:p>
            </p:txBody>
          </p:sp>
        </p:grpSp>
      </p:grpSp>
      <p:grpSp>
        <p:nvGrpSpPr>
          <p:cNvPr id="24618" name="Group 110"/>
          <p:cNvGrpSpPr>
            <a:grpSpLocks/>
          </p:cNvGrpSpPr>
          <p:nvPr/>
        </p:nvGrpSpPr>
        <p:grpSpPr bwMode="auto">
          <a:xfrm>
            <a:off x="7425267" y="2304817"/>
            <a:ext cx="254000" cy="440267"/>
            <a:chOff x="2569276" y="1592375"/>
            <a:chExt cx="191704" cy="329978"/>
          </a:xfrm>
        </p:grpSpPr>
        <p:sp>
          <p:nvSpPr>
            <p:cNvPr id="24630" name="Rectangle 111"/>
            <p:cNvSpPr>
              <a:spLocks noChangeArrowheads="1"/>
            </p:cNvSpPr>
            <p:nvPr/>
          </p:nvSpPr>
          <p:spPr bwMode="auto">
            <a:xfrm>
              <a:off x="2569276" y="1592375"/>
              <a:ext cx="191704" cy="329978"/>
            </a:xfrm>
            <a:prstGeom prst="rect">
              <a:avLst/>
            </a:prstGeom>
            <a:solidFill>
              <a:schemeClr val="bg1"/>
            </a:solidFill>
            <a:ln w="9525" algn="ctr">
              <a:solidFill>
                <a:schemeClr val="tx1"/>
              </a:solidFill>
              <a:round/>
              <a:headEnd/>
              <a:tailEnd/>
            </a:ln>
          </p:spPr>
          <p:txBody>
            <a:bodyPr/>
            <a:lstStyle/>
            <a:p>
              <a:pPr>
                <a:lnSpc>
                  <a:spcPct val="90000"/>
                </a:lnSpc>
              </a:pPr>
              <a:endParaRPr lang="en-US" sz="2900">
                <a:solidFill>
                  <a:schemeClr val="hlink"/>
                </a:solidFill>
              </a:endParaRPr>
            </a:p>
          </p:txBody>
        </p:sp>
        <p:grpSp>
          <p:nvGrpSpPr>
            <p:cNvPr id="24631" name="Group 114"/>
            <p:cNvGrpSpPr>
              <a:grpSpLocks/>
            </p:cNvGrpSpPr>
            <p:nvPr/>
          </p:nvGrpSpPr>
          <p:grpSpPr bwMode="auto">
            <a:xfrm>
              <a:off x="2627028" y="1624883"/>
              <a:ext cx="76200" cy="264963"/>
              <a:chOff x="2627028" y="1620012"/>
              <a:chExt cx="76200" cy="264963"/>
            </a:xfrm>
          </p:grpSpPr>
          <p:sp>
            <p:nvSpPr>
              <p:cNvPr id="24632" name="Oval 115"/>
              <p:cNvSpPr>
                <a:spLocks noChangeArrowheads="1"/>
              </p:cNvSpPr>
              <p:nvPr/>
            </p:nvSpPr>
            <p:spPr bwMode="auto">
              <a:xfrm>
                <a:off x="2627028" y="1620012"/>
                <a:ext cx="76200" cy="76200"/>
              </a:xfrm>
              <a:prstGeom prst="ellipse">
                <a:avLst/>
              </a:prstGeom>
              <a:solidFill>
                <a:srgbClr val="E7412B"/>
              </a:solidFill>
              <a:ln w="9525" algn="ctr">
                <a:noFill/>
                <a:round/>
                <a:headEnd/>
                <a:tailEnd/>
              </a:ln>
            </p:spPr>
            <p:txBody>
              <a:bodyPr/>
              <a:lstStyle/>
              <a:p>
                <a:pPr>
                  <a:lnSpc>
                    <a:spcPct val="90000"/>
                  </a:lnSpc>
                </a:pPr>
                <a:endParaRPr lang="en-US" sz="2900">
                  <a:solidFill>
                    <a:schemeClr val="hlink"/>
                  </a:solidFill>
                </a:endParaRPr>
              </a:p>
            </p:txBody>
          </p:sp>
          <p:sp>
            <p:nvSpPr>
              <p:cNvPr id="24633" name="Oval 116"/>
              <p:cNvSpPr>
                <a:spLocks noChangeArrowheads="1"/>
              </p:cNvSpPr>
              <p:nvPr/>
            </p:nvSpPr>
            <p:spPr bwMode="auto">
              <a:xfrm>
                <a:off x="2627028" y="1714394"/>
                <a:ext cx="76200" cy="76200"/>
              </a:xfrm>
              <a:prstGeom prst="ellipse">
                <a:avLst/>
              </a:prstGeom>
              <a:solidFill>
                <a:srgbClr val="FFCF01"/>
              </a:solidFill>
              <a:ln w="9525" algn="ctr">
                <a:noFill/>
                <a:round/>
                <a:headEnd/>
                <a:tailEnd/>
              </a:ln>
            </p:spPr>
            <p:txBody>
              <a:bodyPr/>
              <a:lstStyle/>
              <a:p>
                <a:pPr>
                  <a:lnSpc>
                    <a:spcPct val="90000"/>
                  </a:lnSpc>
                </a:pPr>
                <a:endParaRPr lang="en-US" sz="2900">
                  <a:solidFill>
                    <a:schemeClr val="hlink"/>
                  </a:solidFill>
                </a:endParaRPr>
              </a:p>
            </p:txBody>
          </p:sp>
          <p:sp>
            <p:nvSpPr>
              <p:cNvPr id="24634" name="Oval 117"/>
              <p:cNvSpPr>
                <a:spLocks noChangeArrowheads="1"/>
              </p:cNvSpPr>
              <p:nvPr/>
            </p:nvSpPr>
            <p:spPr bwMode="auto">
              <a:xfrm>
                <a:off x="2627028" y="1808775"/>
                <a:ext cx="76200" cy="76200"/>
              </a:xfrm>
              <a:prstGeom prst="ellipse">
                <a:avLst/>
              </a:prstGeom>
              <a:solidFill>
                <a:srgbClr val="8CC63F"/>
              </a:solidFill>
              <a:ln w="9525" algn="ctr">
                <a:noFill/>
                <a:round/>
                <a:headEnd/>
                <a:tailEnd/>
              </a:ln>
            </p:spPr>
            <p:txBody>
              <a:bodyPr/>
              <a:lstStyle/>
              <a:p>
                <a:pPr>
                  <a:lnSpc>
                    <a:spcPct val="90000"/>
                  </a:lnSpc>
                </a:pPr>
                <a:endParaRPr lang="en-US" sz="2900">
                  <a:solidFill>
                    <a:schemeClr val="hlink"/>
                  </a:solidFill>
                </a:endParaRPr>
              </a:p>
            </p:txBody>
          </p:sp>
        </p:grpSp>
      </p:grpSp>
      <p:grpSp>
        <p:nvGrpSpPr>
          <p:cNvPr id="24619" name="Group 125"/>
          <p:cNvGrpSpPr>
            <a:grpSpLocks/>
          </p:cNvGrpSpPr>
          <p:nvPr/>
        </p:nvGrpSpPr>
        <p:grpSpPr bwMode="auto">
          <a:xfrm>
            <a:off x="9666819" y="2304817"/>
            <a:ext cx="256116" cy="440267"/>
            <a:chOff x="2569276" y="1592375"/>
            <a:chExt cx="191704" cy="329978"/>
          </a:xfrm>
        </p:grpSpPr>
        <p:sp>
          <p:nvSpPr>
            <p:cNvPr id="24625" name="Rectangle 126"/>
            <p:cNvSpPr>
              <a:spLocks noChangeArrowheads="1"/>
            </p:cNvSpPr>
            <p:nvPr/>
          </p:nvSpPr>
          <p:spPr bwMode="auto">
            <a:xfrm>
              <a:off x="2569276" y="1592375"/>
              <a:ext cx="191704" cy="329978"/>
            </a:xfrm>
            <a:prstGeom prst="rect">
              <a:avLst/>
            </a:prstGeom>
            <a:solidFill>
              <a:schemeClr val="bg1"/>
            </a:solidFill>
            <a:ln w="9525" algn="ctr">
              <a:solidFill>
                <a:schemeClr val="tx1"/>
              </a:solidFill>
              <a:round/>
              <a:headEnd/>
              <a:tailEnd/>
            </a:ln>
          </p:spPr>
          <p:txBody>
            <a:bodyPr/>
            <a:lstStyle/>
            <a:p>
              <a:pPr>
                <a:lnSpc>
                  <a:spcPct val="90000"/>
                </a:lnSpc>
              </a:pPr>
              <a:endParaRPr lang="en-US" sz="2900">
                <a:solidFill>
                  <a:schemeClr val="hlink"/>
                </a:solidFill>
              </a:endParaRPr>
            </a:p>
          </p:txBody>
        </p:sp>
        <p:grpSp>
          <p:nvGrpSpPr>
            <p:cNvPr id="24626" name="Group 127"/>
            <p:cNvGrpSpPr>
              <a:grpSpLocks/>
            </p:cNvGrpSpPr>
            <p:nvPr/>
          </p:nvGrpSpPr>
          <p:grpSpPr bwMode="auto">
            <a:xfrm>
              <a:off x="2627028" y="1624883"/>
              <a:ext cx="76200" cy="264963"/>
              <a:chOff x="2627028" y="1620012"/>
              <a:chExt cx="76200" cy="264963"/>
            </a:xfrm>
          </p:grpSpPr>
          <p:sp>
            <p:nvSpPr>
              <p:cNvPr id="24627" name="Oval 128"/>
              <p:cNvSpPr>
                <a:spLocks noChangeArrowheads="1"/>
              </p:cNvSpPr>
              <p:nvPr/>
            </p:nvSpPr>
            <p:spPr bwMode="auto">
              <a:xfrm>
                <a:off x="2627028" y="1620012"/>
                <a:ext cx="76200" cy="76200"/>
              </a:xfrm>
              <a:prstGeom prst="ellipse">
                <a:avLst/>
              </a:prstGeom>
              <a:solidFill>
                <a:srgbClr val="E7412B"/>
              </a:solidFill>
              <a:ln w="9525" algn="ctr">
                <a:noFill/>
                <a:round/>
                <a:headEnd/>
                <a:tailEnd/>
              </a:ln>
            </p:spPr>
            <p:txBody>
              <a:bodyPr/>
              <a:lstStyle/>
              <a:p>
                <a:pPr>
                  <a:lnSpc>
                    <a:spcPct val="90000"/>
                  </a:lnSpc>
                </a:pPr>
                <a:endParaRPr lang="en-US" sz="2900">
                  <a:solidFill>
                    <a:schemeClr val="hlink"/>
                  </a:solidFill>
                </a:endParaRPr>
              </a:p>
            </p:txBody>
          </p:sp>
          <p:sp>
            <p:nvSpPr>
              <p:cNvPr id="24628" name="Oval 129"/>
              <p:cNvSpPr>
                <a:spLocks noChangeArrowheads="1"/>
              </p:cNvSpPr>
              <p:nvPr/>
            </p:nvSpPr>
            <p:spPr bwMode="auto">
              <a:xfrm>
                <a:off x="2627028" y="1714394"/>
                <a:ext cx="76200" cy="76200"/>
              </a:xfrm>
              <a:prstGeom prst="ellipse">
                <a:avLst/>
              </a:prstGeom>
              <a:solidFill>
                <a:srgbClr val="FFCF01"/>
              </a:solidFill>
              <a:ln w="9525" algn="ctr">
                <a:noFill/>
                <a:round/>
                <a:headEnd/>
                <a:tailEnd/>
              </a:ln>
            </p:spPr>
            <p:txBody>
              <a:bodyPr/>
              <a:lstStyle/>
              <a:p>
                <a:pPr>
                  <a:lnSpc>
                    <a:spcPct val="90000"/>
                  </a:lnSpc>
                </a:pPr>
                <a:endParaRPr lang="en-US" sz="2900">
                  <a:solidFill>
                    <a:schemeClr val="hlink"/>
                  </a:solidFill>
                </a:endParaRPr>
              </a:p>
            </p:txBody>
          </p:sp>
          <p:sp>
            <p:nvSpPr>
              <p:cNvPr id="24629" name="Oval 130"/>
              <p:cNvSpPr>
                <a:spLocks noChangeArrowheads="1"/>
              </p:cNvSpPr>
              <p:nvPr/>
            </p:nvSpPr>
            <p:spPr bwMode="auto">
              <a:xfrm>
                <a:off x="2627028" y="1808775"/>
                <a:ext cx="76200" cy="76200"/>
              </a:xfrm>
              <a:prstGeom prst="ellipse">
                <a:avLst/>
              </a:prstGeom>
              <a:solidFill>
                <a:srgbClr val="8CC63F"/>
              </a:solidFill>
              <a:ln w="9525" algn="ctr">
                <a:noFill/>
                <a:round/>
                <a:headEnd/>
                <a:tailEnd/>
              </a:ln>
            </p:spPr>
            <p:txBody>
              <a:bodyPr/>
              <a:lstStyle/>
              <a:p>
                <a:pPr>
                  <a:lnSpc>
                    <a:spcPct val="90000"/>
                  </a:lnSpc>
                </a:pPr>
                <a:endParaRPr lang="en-US" sz="2900">
                  <a:solidFill>
                    <a:schemeClr val="hlink"/>
                  </a:solidFill>
                </a:endParaRPr>
              </a:p>
            </p:txBody>
          </p:sp>
        </p:grpSp>
      </p:grpSp>
      <p:pic>
        <p:nvPicPr>
          <p:cNvPr id="24620" name="Picture 1"/>
          <p:cNvPicPr>
            <a:picLocks noChangeAspect="1"/>
          </p:cNvPicPr>
          <p:nvPr/>
        </p:nvPicPr>
        <p:blipFill>
          <a:blip r:embed="rId4"/>
          <a:srcRect/>
          <a:stretch>
            <a:fillRect/>
          </a:stretch>
        </p:blipFill>
        <p:spPr bwMode="auto">
          <a:xfrm>
            <a:off x="3729160" y="6041952"/>
            <a:ext cx="1388533" cy="601133"/>
          </a:xfrm>
          <a:prstGeom prst="rect">
            <a:avLst/>
          </a:prstGeom>
          <a:noFill/>
          <a:ln w="9525">
            <a:noFill/>
            <a:miter lim="800000"/>
            <a:headEnd/>
            <a:tailEnd/>
          </a:ln>
        </p:spPr>
      </p:pic>
      <p:pic>
        <p:nvPicPr>
          <p:cNvPr id="24621" name="Picture 3"/>
          <p:cNvPicPr>
            <a:picLocks noChangeAspect="1"/>
          </p:cNvPicPr>
          <p:nvPr/>
        </p:nvPicPr>
        <p:blipFill>
          <a:blip r:embed="rId5"/>
          <a:srcRect/>
          <a:stretch>
            <a:fillRect/>
          </a:stretch>
        </p:blipFill>
        <p:spPr bwMode="auto">
          <a:xfrm>
            <a:off x="958951" y="6138910"/>
            <a:ext cx="1153584" cy="645583"/>
          </a:xfrm>
          <a:prstGeom prst="rect">
            <a:avLst/>
          </a:prstGeom>
          <a:noFill/>
          <a:ln w="9525">
            <a:noFill/>
            <a:miter lim="800000"/>
            <a:headEnd/>
            <a:tailEnd/>
          </a:ln>
        </p:spPr>
      </p:pic>
      <p:pic>
        <p:nvPicPr>
          <p:cNvPr id="24622" name="Picture 5"/>
          <p:cNvPicPr>
            <a:picLocks noChangeAspect="1"/>
          </p:cNvPicPr>
          <p:nvPr/>
        </p:nvPicPr>
        <p:blipFill>
          <a:blip r:embed="rId6"/>
          <a:srcRect/>
          <a:stretch>
            <a:fillRect/>
          </a:stretch>
        </p:blipFill>
        <p:spPr bwMode="auto">
          <a:xfrm>
            <a:off x="242437" y="5701261"/>
            <a:ext cx="704851" cy="643467"/>
          </a:xfrm>
          <a:prstGeom prst="rect">
            <a:avLst/>
          </a:prstGeom>
          <a:noFill/>
          <a:ln w="9525">
            <a:noFill/>
            <a:miter lim="800000"/>
            <a:headEnd/>
            <a:tailEnd/>
          </a:ln>
        </p:spPr>
      </p:pic>
      <p:pic>
        <p:nvPicPr>
          <p:cNvPr id="24623" name="Picture 6"/>
          <p:cNvPicPr>
            <a:picLocks noChangeAspect="1"/>
          </p:cNvPicPr>
          <p:nvPr/>
        </p:nvPicPr>
        <p:blipFill>
          <a:blip r:embed="rId7"/>
          <a:srcRect/>
          <a:stretch>
            <a:fillRect/>
          </a:stretch>
        </p:blipFill>
        <p:spPr bwMode="auto">
          <a:xfrm>
            <a:off x="1126692" y="5809409"/>
            <a:ext cx="1693333" cy="338667"/>
          </a:xfrm>
          <a:prstGeom prst="rect">
            <a:avLst/>
          </a:prstGeom>
          <a:noFill/>
          <a:ln w="9525">
            <a:noFill/>
            <a:miter lim="800000"/>
            <a:headEnd/>
            <a:tailEnd/>
          </a:ln>
        </p:spPr>
      </p:pic>
      <p:pic>
        <p:nvPicPr>
          <p:cNvPr id="24624" name="Picture 24"/>
          <p:cNvPicPr>
            <a:picLocks noChangeAspect="1"/>
          </p:cNvPicPr>
          <p:nvPr/>
        </p:nvPicPr>
        <p:blipFill>
          <a:blip r:embed="rId8"/>
          <a:srcRect/>
          <a:stretch>
            <a:fillRect/>
          </a:stretch>
        </p:blipFill>
        <p:spPr bwMode="auto">
          <a:xfrm>
            <a:off x="2179236" y="6376541"/>
            <a:ext cx="880533" cy="315384"/>
          </a:xfrm>
          <a:prstGeom prst="rect">
            <a:avLst/>
          </a:prstGeom>
          <a:noFill/>
          <a:ln w="9525">
            <a:noFill/>
            <a:miter lim="800000"/>
            <a:headEnd/>
            <a:tailEnd/>
          </a:ln>
        </p:spPr>
      </p:pic>
      <p:pic>
        <p:nvPicPr>
          <p:cNvPr id="79" name="Picture 8"/>
          <p:cNvPicPr>
            <a:picLocks noChangeAspect="1"/>
          </p:cNvPicPr>
          <p:nvPr/>
        </p:nvPicPr>
        <p:blipFill>
          <a:blip r:embed="rId9"/>
          <a:srcRect/>
          <a:stretch>
            <a:fillRect/>
          </a:stretch>
        </p:blipFill>
        <p:spPr bwMode="auto">
          <a:xfrm>
            <a:off x="5533826" y="5199680"/>
            <a:ext cx="6142567" cy="1272117"/>
          </a:xfrm>
          <a:prstGeom prst="rect">
            <a:avLst/>
          </a:prstGeom>
          <a:noFill/>
          <a:ln w="9525">
            <a:noFill/>
            <a:miter lim="800000"/>
            <a:headEnd/>
            <a:tailEnd/>
          </a:ln>
        </p:spPr>
      </p:pic>
      <p:pic>
        <p:nvPicPr>
          <p:cNvPr id="4" name="Picture 3"/>
          <p:cNvPicPr>
            <a:picLocks noChangeAspect="1"/>
          </p:cNvPicPr>
          <p:nvPr/>
        </p:nvPicPr>
        <p:blipFill>
          <a:blip r:embed="rId10"/>
          <a:stretch>
            <a:fillRect/>
          </a:stretch>
        </p:blipFill>
        <p:spPr>
          <a:xfrm>
            <a:off x="4412201" y="5146098"/>
            <a:ext cx="1166287" cy="776111"/>
          </a:xfrm>
          <a:prstGeom prst="rect">
            <a:avLst/>
          </a:prstGeom>
        </p:spPr>
      </p:pic>
      <p:pic>
        <p:nvPicPr>
          <p:cNvPr id="2" name="Picture 1"/>
          <p:cNvPicPr>
            <a:picLocks noChangeAspect="1"/>
          </p:cNvPicPr>
          <p:nvPr/>
        </p:nvPicPr>
        <p:blipFill>
          <a:blip r:embed="rId11"/>
          <a:stretch>
            <a:fillRect/>
          </a:stretch>
        </p:blipFill>
        <p:spPr>
          <a:xfrm>
            <a:off x="3522761" y="5361441"/>
            <a:ext cx="1166787" cy="444491"/>
          </a:xfrm>
          <a:prstGeom prst="rect">
            <a:avLst/>
          </a:prstGeom>
        </p:spPr>
      </p:pic>
      <p:pic>
        <p:nvPicPr>
          <p:cNvPr id="5" name="Picture 4"/>
          <p:cNvPicPr>
            <a:picLocks noChangeAspect="1"/>
          </p:cNvPicPr>
          <p:nvPr/>
        </p:nvPicPr>
        <p:blipFill>
          <a:blip r:embed="rId12"/>
          <a:stretch>
            <a:fillRect/>
          </a:stretch>
        </p:blipFill>
        <p:spPr>
          <a:xfrm>
            <a:off x="2955832" y="5822000"/>
            <a:ext cx="638877" cy="578184"/>
          </a:xfrm>
          <a:prstGeom prst="rect">
            <a:avLst/>
          </a:prstGeom>
        </p:spPr>
      </p:pic>
    </p:spTree>
    <p:extLst>
      <p:ext uri="{BB962C8B-B14F-4D97-AF65-F5344CB8AC3E}">
        <p14:creationId xmlns:p14="http://schemas.microsoft.com/office/powerpoint/2010/main" val="23393719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109239" y="1088473"/>
            <a:ext cx="7452788" cy="4602879"/>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noFill/>
            <a:prstDash val="solid"/>
          </a:ln>
          <a:effectLst/>
        </p:spPr>
        <p:txBody>
          <a:bodyPr lIns="113552" tIns="56776" rIns="113552" bIns="56776" rtlCol="0" anchor="t"/>
          <a:lstStyle/>
          <a:p>
            <a:pPr algn="ctr" defTabSz="1135506">
              <a:defRPr/>
            </a:pPr>
            <a:endParaRPr lang="en-US" sz="2400" b="1" kern="0" dirty="0">
              <a:solidFill>
                <a:prstClr val="black"/>
              </a:solidFill>
              <a:latin typeface="Arial"/>
              <a:ea typeface="ＭＳ Ｐゴシック"/>
              <a:cs typeface="Arial"/>
            </a:endParaRPr>
          </a:p>
        </p:txBody>
      </p:sp>
      <p:sp>
        <p:nvSpPr>
          <p:cNvPr id="3" name="Content Placeholder 2"/>
          <p:cNvSpPr>
            <a:spLocks noGrp="1"/>
          </p:cNvSpPr>
          <p:nvPr>
            <p:ph idx="4294967295"/>
          </p:nvPr>
        </p:nvSpPr>
        <p:spPr>
          <a:xfrm>
            <a:off x="260843" y="1331435"/>
            <a:ext cx="6976463" cy="4275249"/>
          </a:xfrm>
        </p:spPr>
        <p:txBody>
          <a:bodyPr lIns="121878" tIns="60940" rIns="121878" bIns="60940">
            <a:normAutofit fontScale="92500"/>
          </a:bodyPr>
          <a:lstStyle/>
          <a:p>
            <a:pPr marL="0" indent="0">
              <a:buNone/>
            </a:pPr>
            <a:r>
              <a:rPr lang="en-US" sz="2700" b="1" dirty="0"/>
              <a:t> We used IBM Watson to explore, predict and create dashboards from our sprint test data:</a:t>
            </a:r>
          </a:p>
          <a:p>
            <a:pPr marL="308944" lvl="1" indent="0">
              <a:buNone/>
            </a:pPr>
            <a:endParaRPr lang="en-US" sz="800" b="1" dirty="0"/>
          </a:p>
          <a:p>
            <a:pPr marL="651846" lvl="1" indent="-342900"/>
            <a:r>
              <a:rPr lang="en-US" sz="2100" dirty="0"/>
              <a:t>Examined 562 test cases and 1106 work items/defects</a:t>
            </a:r>
          </a:p>
          <a:p>
            <a:pPr marL="615775" lvl="1" indent="-306831"/>
            <a:r>
              <a:rPr lang="en-US" sz="2100" dirty="0"/>
              <a:t>Showed relative test case coverage by OS/DB/platform and showed areas to where we should shift focus</a:t>
            </a:r>
          </a:p>
          <a:p>
            <a:pPr marL="615775" lvl="1" indent="-306831"/>
            <a:r>
              <a:rPr lang="en-US" sz="2100" dirty="0"/>
              <a:t>Showed high defect correlation between certain OS/DB combinations and product capability identifying problematic code for increased peer reviews and </a:t>
            </a:r>
            <a:r>
              <a:rPr lang="en-US" sz="2100" dirty="0" smtClean="0"/>
              <a:t>refactoring</a:t>
            </a:r>
            <a:endParaRPr lang="en-US" sz="2100" dirty="0"/>
          </a:p>
          <a:p>
            <a:pPr marL="615775" lvl="1" indent="-306831"/>
            <a:r>
              <a:rPr lang="en-US" sz="2100" dirty="0"/>
              <a:t>Provided insight into invalid defects highlighting areas for continuous improvement</a:t>
            </a:r>
          </a:p>
          <a:p>
            <a:pPr marL="615775" lvl="1" indent="-306831"/>
            <a:r>
              <a:rPr lang="en-US" sz="2100" dirty="0"/>
              <a:t>Experience report available:</a:t>
            </a:r>
          </a:p>
          <a:p>
            <a:pPr marL="1015731" lvl="2" indent="-306831"/>
            <a:r>
              <a:rPr lang="en-US" sz="1700" dirty="0"/>
              <a:t> https://</a:t>
            </a:r>
            <a:r>
              <a:rPr lang="en-US" sz="1700" dirty="0" err="1"/>
              <a:t>jazz.net</a:t>
            </a:r>
            <a:r>
              <a:rPr lang="en-US" sz="1700" dirty="0"/>
              <a:t>/library/article/1529</a:t>
            </a:r>
          </a:p>
          <a:p>
            <a:pPr marL="615775" lvl="1" indent="-306831"/>
            <a:endParaRPr lang="en-US" sz="2100" dirty="0"/>
          </a:p>
          <a:p>
            <a:pPr marL="308944" lvl="1" indent="0">
              <a:buNone/>
            </a:pPr>
            <a:endParaRPr lang="en-US" sz="2100" dirty="0"/>
          </a:p>
        </p:txBody>
      </p:sp>
      <p:sp>
        <p:nvSpPr>
          <p:cNvPr id="2" name="Title 1"/>
          <p:cNvSpPr>
            <a:spLocks noGrp="1"/>
          </p:cNvSpPr>
          <p:nvPr>
            <p:ph type="title"/>
          </p:nvPr>
        </p:nvSpPr>
        <p:spPr>
          <a:xfrm>
            <a:off x="260831" y="-72941"/>
            <a:ext cx="10972800" cy="1143000"/>
          </a:xfrm>
        </p:spPr>
        <p:txBody>
          <a:bodyPr>
            <a:normAutofit/>
          </a:bodyPr>
          <a:lstStyle/>
          <a:p>
            <a:pPr algn="l"/>
            <a:r>
              <a:rPr lang="en-US" sz="3600" dirty="0"/>
              <a:t>Cognitive Analysis applied to our </a:t>
            </a:r>
            <a:r>
              <a:rPr lang="en-US" sz="3600" dirty="0" err="1"/>
              <a:t>DevOps</a:t>
            </a:r>
            <a:r>
              <a:rPr lang="en-US" sz="3600" dirty="0"/>
              <a:t> Journey</a:t>
            </a:r>
          </a:p>
        </p:txBody>
      </p:sp>
      <p:pic>
        <p:nvPicPr>
          <p:cNvPr id="5" name="Picture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09277" y="853428"/>
            <a:ext cx="4324367" cy="21193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51701" y="2746952"/>
            <a:ext cx="4391199" cy="214960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60832" y="5748630"/>
            <a:ext cx="7175725" cy="861744"/>
          </a:xfrm>
          <a:prstGeom prst="rect">
            <a:avLst/>
          </a:prstGeom>
          <a:noFill/>
        </p:spPr>
        <p:txBody>
          <a:bodyPr wrap="square" lIns="121890" tIns="60945" rIns="121890" bIns="60945" rtlCol="0">
            <a:spAutoFit/>
          </a:bodyPr>
          <a:lstStyle/>
          <a:p>
            <a:r>
              <a:rPr lang="en-US" sz="1600" i="1" dirty="0"/>
              <a:t>“We validated test coverage, discovered data trends which helped us improve training and reduce invalid defects by more than 50%.”</a:t>
            </a:r>
          </a:p>
          <a:p>
            <a:r>
              <a:rPr lang="en-US" sz="1600" i="1" dirty="0"/>
              <a:t>	- Brian </a:t>
            </a:r>
            <a:r>
              <a:rPr lang="en-US" sz="1600" i="1" dirty="0" smtClean="0"/>
              <a:t>Lang, </a:t>
            </a:r>
            <a:r>
              <a:rPr lang="en-US" sz="1500" i="1" dirty="0" smtClean="0">
                <a:solidFill>
                  <a:srgbClr val="191919"/>
                </a:solidFill>
              </a:rPr>
              <a:t> </a:t>
            </a:r>
            <a:r>
              <a:rPr lang="en-US" sz="1500" i="1" dirty="0">
                <a:solidFill>
                  <a:srgbClr val="191919"/>
                </a:solidFill>
              </a:rPr>
              <a:t>Scrum Master, IBM</a:t>
            </a:r>
          </a:p>
        </p:txBody>
      </p:sp>
      <p:pic>
        <p:nvPicPr>
          <p:cNvPr id="8" name="Picture 7"/>
          <p:cNvPicPr>
            <a:picLocks noChangeAspect="1"/>
          </p:cNvPicPr>
          <p:nvPr/>
        </p:nvPicPr>
        <p:blipFill>
          <a:blip r:embed="rId5"/>
          <a:stretch>
            <a:fillRect/>
          </a:stretch>
        </p:blipFill>
        <p:spPr>
          <a:xfrm>
            <a:off x="7662343" y="4837185"/>
            <a:ext cx="4449839" cy="1936159"/>
          </a:xfrm>
          <a:prstGeom prst="rect">
            <a:avLst/>
          </a:prstGeom>
        </p:spPr>
      </p:pic>
    </p:spTree>
    <p:extLst>
      <p:ext uri="{BB962C8B-B14F-4D97-AF65-F5344CB8AC3E}">
        <p14:creationId xmlns:p14="http://schemas.microsoft.com/office/powerpoint/2010/main" val="1977964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am I most excited about for the next year?</a:t>
            </a:r>
            <a:endParaRPr lang="en-US" dirty="0"/>
          </a:p>
        </p:txBody>
      </p:sp>
      <p:sp>
        <p:nvSpPr>
          <p:cNvPr id="3" name="Content Placeholder 2"/>
          <p:cNvSpPr>
            <a:spLocks noGrp="1"/>
          </p:cNvSpPr>
          <p:nvPr>
            <p:ph idx="1"/>
          </p:nvPr>
        </p:nvSpPr>
        <p:spPr>
          <a:xfrm>
            <a:off x="609612" y="1665321"/>
            <a:ext cx="11716737" cy="4525963"/>
          </a:xfrm>
        </p:spPr>
        <p:txBody>
          <a:bodyPr>
            <a:normAutofit/>
          </a:bodyPr>
          <a:lstStyle/>
          <a:p>
            <a:r>
              <a:rPr lang="en-US" dirty="0"/>
              <a:t>C</a:t>
            </a:r>
            <a:r>
              <a:rPr lang="en-US" dirty="0" smtClean="0"/>
              <a:t>ognitive computing and data </a:t>
            </a:r>
            <a:r>
              <a:rPr lang="en-US" dirty="0"/>
              <a:t>a</a:t>
            </a:r>
            <a:r>
              <a:rPr lang="en-US" dirty="0" smtClean="0"/>
              <a:t>nalytics </a:t>
            </a:r>
          </a:p>
          <a:p>
            <a:pPr lvl="1"/>
            <a:r>
              <a:rPr lang="en-US" dirty="0" smtClean="0"/>
              <a:t>Tons of data captured from </a:t>
            </a:r>
            <a:r>
              <a:rPr lang="en-US" dirty="0" err="1" smtClean="0"/>
              <a:t>DevOps</a:t>
            </a:r>
            <a:r>
              <a:rPr lang="en-US" dirty="0" smtClean="0"/>
              <a:t> processes</a:t>
            </a:r>
          </a:p>
          <a:p>
            <a:pPr lvl="1"/>
            <a:r>
              <a:rPr lang="en-US" dirty="0" smtClean="0"/>
              <a:t>Skeptic turned to now intrigued about the possibilities </a:t>
            </a:r>
            <a:r>
              <a:rPr lang="en-US" dirty="0" smtClean="0">
                <a:sym typeface="Wingdings"/>
              </a:rPr>
              <a:t></a:t>
            </a:r>
          </a:p>
          <a:p>
            <a:r>
              <a:rPr lang="en-US" dirty="0" smtClean="0">
                <a:sym typeface="Wingdings"/>
              </a:rPr>
              <a:t>Continued change at IBM</a:t>
            </a:r>
          </a:p>
          <a:p>
            <a:pPr lvl="1"/>
            <a:r>
              <a:rPr lang="en-US" dirty="0" smtClean="0">
                <a:sym typeface="Wingdings"/>
              </a:rPr>
              <a:t>Agile and </a:t>
            </a:r>
            <a:r>
              <a:rPr lang="en-US" dirty="0" err="1" smtClean="0">
                <a:sym typeface="Wingdings"/>
              </a:rPr>
              <a:t>DevOps</a:t>
            </a:r>
            <a:r>
              <a:rPr lang="en-US" dirty="0" smtClean="0">
                <a:sym typeface="Wingdings"/>
              </a:rPr>
              <a:t> practices being adopted across IBM</a:t>
            </a:r>
          </a:p>
          <a:p>
            <a:pPr lvl="2"/>
            <a:r>
              <a:rPr lang="en-US" dirty="0" smtClean="0">
                <a:sym typeface="Wingdings"/>
              </a:rPr>
              <a:t>Culture: New leadership competencies/recognition focus on driving change</a:t>
            </a:r>
          </a:p>
          <a:p>
            <a:pPr lvl="2"/>
            <a:r>
              <a:rPr lang="en-US" dirty="0" smtClean="0">
                <a:sym typeface="Wingdings"/>
              </a:rPr>
              <a:t>Process: Design Thinking, Breaking the inertia</a:t>
            </a:r>
          </a:p>
          <a:p>
            <a:pPr lvl="2"/>
            <a:r>
              <a:rPr lang="en-US" dirty="0" smtClean="0">
                <a:sym typeface="Wingdings"/>
              </a:rPr>
              <a:t>Technology:  Embrace open and market experimentation to learn</a:t>
            </a:r>
          </a:p>
          <a:p>
            <a:pPr marL="457083" lvl="1" indent="0">
              <a:buNone/>
            </a:pPr>
            <a:endParaRPr lang="en-US" dirty="0" smtClean="0">
              <a:sym typeface="Wingdings"/>
            </a:endParaRPr>
          </a:p>
        </p:txBody>
      </p:sp>
    </p:spTree>
    <p:extLst>
      <p:ext uri="{BB962C8B-B14F-4D97-AF65-F5344CB8AC3E}">
        <p14:creationId xmlns:p14="http://schemas.microsoft.com/office/powerpoint/2010/main" val="27809486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54188" y="292064"/>
            <a:ext cx="8229600" cy="620712"/>
          </a:xfrm>
        </p:spPr>
        <p:txBody>
          <a:bodyPr>
            <a:normAutofit/>
          </a:bodyPr>
          <a:lstStyle/>
          <a:p>
            <a:pPr>
              <a:defRPr/>
            </a:pPr>
            <a:r>
              <a:rPr lang="en-US" dirty="0" smtClean="0"/>
              <a:t>Facilitating Financial Security for Military Families</a:t>
            </a:r>
            <a:endParaRPr dirty="0"/>
          </a:p>
        </p:txBody>
      </p:sp>
      <p:sp>
        <p:nvSpPr>
          <p:cNvPr id="6150" name="Rectangle 6"/>
          <p:cNvSpPr>
            <a:spLocks noChangeAspect="1" noChangeArrowheads="1"/>
          </p:cNvSpPr>
          <p:nvPr/>
        </p:nvSpPr>
        <p:spPr bwMode="auto">
          <a:xfrm>
            <a:off x="1919288" y="1844680"/>
            <a:ext cx="4038600" cy="502701"/>
          </a:xfrm>
          <a:prstGeom prst="rect">
            <a:avLst/>
          </a:prstGeom>
          <a:noFill/>
          <a:ln w="9525">
            <a:noFill/>
            <a:miter lim="800000"/>
            <a:headEnd/>
            <a:tailEnd/>
          </a:ln>
        </p:spPr>
        <p:txBody>
          <a:bodyPr lIns="0" tIns="45718" rIns="45718" bIns="45718">
            <a:spAutoFit/>
          </a:bodyPr>
          <a:lstStyle/>
          <a:p>
            <a:pPr defTabSz="914173" eaLnBrk="0" fontAlgn="base" hangingPunct="0">
              <a:lnSpc>
                <a:spcPct val="140000"/>
              </a:lnSpc>
              <a:spcBef>
                <a:spcPct val="50000"/>
              </a:spcBef>
              <a:spcAft>
                <a:spcPct val="0"/>
              </a:spcAft>
            </a:pPr>
            <a:r>
              <a:rPr lang="en-US" sz="2000" b="1">
                <a:solidFill>
                  <a:srgbClr val="003960"/>
                </a:solidFill>
                <a:cs typeface="Arial" charset="0"/>
              </a:rPr>
              <a:t>USAA Mission</a:t>
            </a:r>
            <a:endParaRPr lang="en-US" sz="2000">
              <a:solidFill>
                <a:srgbClr val="003960"/>
              </a:solidFill>
              <a:cs typeface="Arial" charset="0"/>
            </a:endParaRPr>
          </a:p>
        </p:txBody>
      </p:sp>
      <p:sp>
        <p:nvSpPr>
          <p:cNvPr id="6151" name="Rectangle 10"/>
          <p:cNvSpPr>
            <a:spLocks noChangeAspect="1" noChangeArrowheads="1"/>
          </p:cNvSpPr>
          <p:nvPr/>
        </p:nvSpPr>
        <p:spPr bwMode="auto">
          <a:xfrm>
            <a:off x="1890726" y="4171952"/>
            <a:ext cx="1514543" cy="464229"/>
          </a:xfrm>
          <a:prstGeom prst="rect">
            <a:avLst/>
          </a:prstGeom>
          <a:noFill/>
          <a:ln w="9525">
            <a:noFill/>
            <a:miter lim="800000"/>
            <a:headEnd/>
            <a:tailEnd/>
          </a:ln>
        </p:spPr>
        <p:txBody>
          <a:bodyPr wrap="none" lIns="0" tIns="45718" rIns="45718" bIns="45718">
            <a:spAutoFit/>
          </a:bodyPr>
          <a:lstStyle/>
          <a:p>
            <a:pPr defTabSz="914173" eaLnBrk="0" fontAlgn="base" hangingPunct="0">
              <a:lnSpc>
                <a:spcPct val="125000"/>
              </a:lnSpc>
              <a:spcBef>
                <a:spcPct val="50000"/>
              </a:spcBef>
              <a:spcAft>
                <a:spcPct val="25000"/>
              </a:spcAft>
            </a:pPr>
            <a:r>
              <a:rPr lang="en-US" sz="2000" b="1">
                <a:solidFill>
                  <a:srgbClr val="003960"/>
                </a:solidFill>
                <a:cs typeface="Arial" charset="0"/>
              </a:rPr>
              <a:t>Core Values </a:t>
            </a:r>
          </a:p>
        </p:txBody>
      </p:sp>
      <p:sp>
        <p:nvSpPr>
          <p:cNvPr id="6152" name="Rectangle 6"/>
          <p:cNvSpPr>
            <a:spLocks noChangeAspect="1" noChangeArrowheads="1"/>
          </p:cNvSpPr>
          <p:nvPr/>
        </p:nvSpPr>
        <p:spPr bwMode="auto">
          <a:xfrm>
            <a:off x="1909778" y="2314577"/>
            <a:ext cx="5337175" cy="1692275"/>
          </a:xfrm>
          <a:prstGeom prst="rect">
            <a:avLst/>
          </a:prstGeom>
          <a:noFill/>
          <a:ln w="9525">
            <a:noFill/>
            <a:miter lim="800000"/>
            <a:headEnd/>
            <a:tailEnd/>
          </a:ln>
        </p:spPr>
        <p:txBody>
          <a:bodyPr lIns="0" tIns="45718" rIns="0" bIns="45718">
            <a:spAutoFit/>
          </a:bodyPr>
          <a:lstStyle/>
          <a:p>
            <a:pPr defTabSz="914173" eaLnBrk="0" fontAlgn="base" hangingPunct="0">
              <a:lnSpc>
                <a:spcPct val="130000"/>
              </a:lnSpc>
              <a:spcBef>
                <a:spcPct val="50000"/>
              </a:spcBef>
              <a:spcAft>
                <a:spcPct val="0"/>
              </a:spcAft>
            </a:pPr>
            <a:r>
              <a:rPr lang="en-US" sz="1600" dirty="0">
                <a:solidFill>
                  <a:srgbClr val="000000"/>
                </a:solidFill>
                <a:cs typeface="Arial" charset="0"/>
              </a:rPr>
              <a:t>The mission of the association is to facilitate the financial security of its members, associates, and their families through provision of a full range of highly competitive financial products and services; in so doing, USAA seeks to be the provider of choice for the military community. </a:t>
            </a:r>
          </a:p>
        </p:txBody>
      </p:sp>
      <p:sp>
        <p:nvSpPr>
          <p:cNvPr id="11" name="Pentagon 10"/>
          <p:cNvSpPr/>
          <p:nvPr/>
        </p:nvSpPr>
        <p:spPr>
          <a:xfrm>
            <a:off x="1622441" y="4679951"/>
            <a:ext cx="1281113" cy="381000"/>
          </a:xfrm>
          <a:prstGeom prst="homePlate">
            <a:avLst>
              <a:gd name="adj" fmla="val 0"/>
            </a:avLst>
          </a:prstGeom>
          <a:no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lIns="91420" tIns="45718" rIns="91420" bIns="45718" anchor="ctr"/>
          <a:lstStyle/>
          <a:p>
            <a:pPr algn="ctr" defTabSz="914173" fontAlgn="base">
              <a:spcBef>
                <a:spcPct val="0"/>
              </a:spcBef>
              <a:spcAft>
                <a:spcPct val="0"/>
              </a:spcAft>
              <a:defRPr/>
            </a:pPr>
            <a:r>
              <a:rPr lang="en-US" sz="1600" dirty="0">
                <a:solidFill>
                  <a:srgbClr val="000000"/>
                </a:solidFill>
                <a:cs typeface="Arial" pitchFamily="34" charset="0"/>
              </a:rPr>
              <a:t>Service</a:t>
            </a:r>
          </a:p>
        </p:txBody>
      </p:sp>
      <p:sp>
        <p:nvSpPr>
          <p:cNvPr id="12" name="Pentagon 11"/>
          <p:cNvSpPr/>
          <p:nvPr/>
        </p:nvSpPr>
        <p:spPr>
          <a:xfrm>
            <a:off x="3006741" y="4679951"/>
            <a:ext cx="1281113" cy="381000"/>
          </a:xfrm>
          <a:prstGeom prst="homePlate">
            <a:avLst>
              <a:gd name="adj" fmla="val 0"/>
            </a:avLst>
          </a:prstGeom>
          <a:no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lIns="91420" tIns="45718" rIns="91420" bIns="45718" anchor="ctr"/>
          <a:lstStyle/>
          <a:p>
            <a:pPr algn="ctr" defTabSz="914173" fontAlgn="base">
              <a:spcBef>
                <a:spcPct val="0"/>
              </a:spcBef>
              <a:spcAft>
                <a:spcPct val="0"/>
              </a:spcAft>
              <a:defRPr/>
            </a:pPr>
            <a:r>
              <a:rPr lang="en-US" sz="1600" dirty="0">
                <a:solidFill>
                  <a:srgbClr val="000000"/>
                </a:solidFill>
                <a:cs typeface="Arial" pitchFamily="34" charset="0"/>
              </a:rPr>
              <a:t>Loyalty</a:t>
            </a:r>
          </a:p>
        </p:txBody>
      </p:sp>
      <p:sp>
        <p:nvSpPr>
          <p:cNvPr id="13" name="Pentagon 12"/>
          <p:cNvSpPr/>
          <p:nvPr/>
        </p:nvSpPr>
        <p:spPr>
          <a:xfrm>
            <a:off x="4389439" y="4679951"/>
            <a:ext cx="1281112" cy="381000"/>
          </a:xfrm>
          <a:prstGeom prst="homePlate">
            <a:avLst>
              <a:gd name="adj" fmla="val 0"/>
            </a:avLst>
          </a:prstGeom>
          <a:no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lIns="91420" tIns="45718" rIns="91420" bIns="45718" anchor="ctr"/>
          <a:lstStyle/>
          <a:p>
            <a:pPr algn="ctr" defTabSz="914173" fontAlgn="base">
              <a:spcBef>
                <a:spcPct val="0"/>
              </a:spcBef>
              <a:spcAft>
                <a:spcPct val="0"/>
              </a:spcAft>
              <a:defRPr/>
            </a:pPr>
            <a:r>
              <a:rPr lang="en-US" sz="1600" dirty="0">
                <a:solidFill>
                  <a:srgbClr val="000000"/>
                </a:solidFill>
                <a:cs typeface="Arial" pitchFamily="34" charset="0"/>
              </a:rPr>
              <a:t>Honesty</a:t>
            </a:r>
          </a:p>
        </p:txBody>
      </p:sp>
      <p:sp>
        <p:nvSpPr>
          <p:cNvPr id="14" name="Pentagon 13"/>
          <p:cNvSpPr/>
          <p:nvPr/>
        </p:nvSpPr>
        <p:spPr>
          <a:xfrm>
            <a:off x="5772165" y="4679951"/>
            <a:ext cx="1281113" cy="381000"/>
          </a:xfrm>
          <a:prstGeom prst="homePlate">
            <a:avLst>
              <a:gd name="adj" fmla="val 0"/>
            </a:avLst>
          </a:prstGeom>
          <a:no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lIns="91420" tIns="45718" rIns="91420" bIns="45718" anchor="ctr"/>
          <a:lstStyle/>
          <a:p>
            <a:pPr algn="ctr" defTabSz="914173" fontAlgn="base">
              <a:spcBef>
                <a:spcPct val="0"/>
              </a:spcBef>
              <a:spcAft>
                <a:spcPct val="0"/>
              </a:spcAft>
              <a:defRPr/>
            </a:pPr>
            <a:r>
              <a:rPr lang="en-US" sz="1600" dirty="0">
                <a:solidFill>
                  <a:srgbClr val="000000"/>
                </a:solidFill>
                <a:cs typeface="Arial" pitchFamily="34" charset="0"/>
              </a:rPr>
              <a:t>Integrity</a:t>
            </a:r>
          </a:p>
        </p:txBody>
      </p:sp>
      <p:sp>
        <p:nvSpPr>
          <p:cNvPr id="15" name="5-Point Star 14"/>
          <p:cNvSpPr/>
          <p:nvPr/>
        </p:nvSpPr>
        <p:spPr>
          <a:xfrm>
            <a:off x="2832113" y="4784728"/>
            <a:ext cx="184151" cy="182563"/>
          </a:xfrm>
          <a:prstGeom prst="star5">
            <a:avLst/>
          </a:prstGeom>
          <a:solidFill>
            <a:srgbClr val="C1A04D"/>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420" tIns="45718" rIns="91420" bIns="45718" anchor="ctr"/>
          <a:lstStyle/>
          <a:p>
            <a:pPr algn="ctr" defTabSz="914173">
              <a:defRPr/>
            </a:pPr>
            <a:endParaRPr lang="en-US" sz="1500" b="1" dirty="0">
              <a:solidFill>
                <a:srgbClr val="C1A04D"/>
              </a:solidFill>
            </a:endParaRPr>
          </a:p>
        </p:txBody>
      </p:sp>
      <p:sp>
        <p:nvSpPr>
          <p:cNvPr id="16" name="5-Point Star 15"/>
          <p:cNvSpPr/>
          <p:nvPr/>
        </p:nvSpPr>
        <p:spPr>
          <a:xfrm>
            <a:off x="4216405" y="4784728"/>
            <a:ext cx="182563" cy="182563"/>
          </a:xfrm>
          <a:prstGeom prst="star5">
            <a:avLst/>
          </a:prstGeom>
          <a:solidFill>
            <a:srgbClr val="C1A04D"/>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420" tIns="45718" rIns="91420" bIns="45718" anchor="ctr"/>
          <a:lstStyle/>
          <a:p>
            <a:pPr algn="ctr" defTabSz="914173">
              <a:defRPr/>
            </a:pPr>
            <a:endParaRPr lang="en-US" sz="1500" b="1" dirty="0">
              <a:solidFill>
                <a:srgbClr val="C1A04D"/>
              </a:solidFill>
            </a:endParaRPr>
          </a:p>
        </p:txBody>
      </p:sp>
      <p:sp>
        <p:nvSpPr>
          <p:cNvPr id="17" name="5-Point Star 16"/>
          <p:cNvSpPr/>
          <p:nvPr/>
        </p:nvSpPr>
        <p:spPr>
          <a:xfrm>
            <a:off x="5619762" y="4770437"/>
            <a:ext cx="184151" cy="182563"/>
          </a:xfrm>
          <a:prstGeom prst="star5">
            <a:avLst/>
          </a:prstGeom>
          <a:solidFill>
            <a:srgbClr val="C1A04D"/>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420" tIns="45718" rIns="91420" bIns="45718" anchor="ctr"/>
          <a:lstStyle/>
          <a:p>
            <a:pPr algn="ctr" defTabSz="914173">
              <a:defRPr/>
            </a:pPr>
            <a:endParaRPr lang="en-US" sz="1500" b="1" dirty="0">
              <a:solidFill>
                <a:srgbClr val="C1A04D"/>
              </a:solidFill>
            </a:endParaRPr>
          </a:p>
        </p:txBody>
      </p:sp>
      <p:pic>
        <p:nvPicPr>
          <p:cNvPr id="18" name="Picture 17" descr="Members_2014.jpg"/>
          <p:cNvPicPr>
            <a:picLocks noChangeAspect="1"/>
          </p:cNvPicPr>
          <p:nvPr/>
        </p:nvPicPr>
        <p:blipFill>
          <a:blip r:embed="rId3" cstate="print"/>
          <a:stretch>
            <a:fillRect/>
          </a:stretch>
        </p:blipFill>
        <p:spPr>
          <a:xfrm rot="172623">
            <a:off x="7462111" y="2138785"/>
            <a:ext cx="2670048" cy="3200400"/>
          </a:xfrm>
          <a:prstGeom prst="rect">
            <a:avLst/>
          </a:prstGeom>
        </p:spPr>
        <p:style>
          <a:lnRef idx="1">
            <a:schemeClr val="accent6"/>
          </a:lnRef>
          <a:fillRef idx="2">
            <a:schemeClr val="accent6"/>
          </a:fillRef>
          <a:effectRef idx="1">
            <a:schemeClr val="accent6"/>
          </a:effectRef>
          <a:fontRef idx="minor">
            <a:schemeClr val="dk1"/>
          </a:fontRef>
        </p:style>
      </p:pic>
      <p:pic>
        <p:nvPicPr>
          <p:cNvPr id="20" name="Picture 15" descr="USAA_Logo08_Black_RGB.gif"/>
          <p:cNvPicPr>
            <a:picLocks noChangeAspect="1"/>
          </p:cNvPicPr>
          <p:nvPr/>
        </p:nvPicPr>
        <p:blipFill>
          <a:blip r:embed="rId4" cstate="screen">
            <a:lum bright="100000"/>
            <a:extLst>
              <a:ext uri="{28A0092B-C50C-407E-A947-70E740481C1C}">
                <a14:useLocalDpi xmlns:a14="http://schemas.microsoft.com/office/drawing/2010/main"/>
              </a:ext>
            </a:extLst>
          </a:blip>
          <a:srcRect/>
          <a:stretch>
            <a:fillRect/>
          </a:stretch>
        </p:blipFill>
        <p:spPr bwMode="auto">
          <a:xfrm>
            <a:off x="10090151" y="1019175"/>
            <a:ext cx="406400" cy="393700"/>
          </a:xfrm>
          <a:prstGeom prst="rect">
            <a:avLst/>
          </a:prstGeom>
          <a:noFill/>
          <a:ln w="9525">
            <a:noFill/>
            <a:miter lim="800000"/>
            <a:headEnd/>
            <a:tailEnd/>
          </a:ln>
        </p:spPr>
      </p:pic>
    </p:spTree>
    <p:extLst>
      <p:ext uri="{BB962C8B-B14F-4D97-AF65-F5344CB8AC3E}">
        <p14:creationId xmlns:p14="http://schemas.microsoft.com/office/powerpoint/2010/main" val="39220821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541" name="Group 21"/>
          <p:cNvGrpSpPr>
            <a:grpSpLocks/>
          </p:cNvGrpSpPr>
          <p:nvPr/>
        </p:nvGrpSpPr>
        <p:grpSpPr bwMode="auto">
          <a:xfrm>
            <a:off x="5848351" y="622303"/>
            <a:ext cx="5359400" cy="5617633"/>
            <a:chOff x="2763" y="294"/>
            <a:chExt cx="2532" cy="2654"/>
          </a:xfrm>
        </p:grpSpPr>
        <p:sp>
          <p:nvSpPr>
            <p:cNvPr id="3" name="Hexagon 2"/>
            <p:cNvSpPr/>
            <p:nvPr/>
          </p:nvSpPr>
          <p:spPr>
            <a:xfrm>
              <a:off x="3337" y="772"/>
              <a:ext cx="411" cy="354"/>
            </a:xfrm>
            <a:prstGeom prst="hexagon">
              <a:avLst>
                <a:gd name="adj" fmla="val 28900"/>
                <a:gd name="vf" fmla="val 115470"/>
              </a:avLst>
            </a:prstGeom>
            <a:solidFill>
              <a:schemeClr val="bg1">
                <a:lumMod val="8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07527" name="Freeform 7"/>
            <p:cNvSpPr>
              <a:spLocks noChangeArrowheads="1"/>
            </p:cNvSpPr>
            <p:nvPr/>
          </p:nvSpPr>
          <p:spPr bwMode="auto">
            <a:xfrm>
              <a:off x="3485" y="1150"/>
              <a:ext cx="1088" cy="942"/>
            </a:xfrm>
            <a:custGeom>
              <a:avLst/>
              <a:gdLst>
                <a:gd name="T0" fmla="*/ 0 w 1666396"/>
                <a:gd name="T1" fmla="*/ 720750 h 1441500"/>
                <a:gd name="T2" fmla="*/ 411837 w 1666396"/>
                <a:gd name="T3" fmla="*/ 0 h 1441500"/>
                <a:gd name="T4" fmla="*/ 1254559 w 1666396"/>
                <a:gd name="T5" fmla="*/ 0 h 1441500"/>
                <a:gd name="T6" fmla="*/ 1666396 w 1666396"/>
                <a:gd name="T7" fmla="*/ 720750 h 1441500"/>
                <a:gd name="T8" fmla="*/ 1254559 w 1666396"/>
                <a:gd name="T9" fmla="*/ 1441500 h 1441500"/>
                <a:gd name="T10" fmla="*/ 411837 w 1666396"/>
                <a:gd name="T11" fmla="*/ 1441500 h 1441500"/>
                <a:gd name="T12" fmla="*/ 0 w 1666396"/>
                <a:gd name="T13" fmla="*/ 720750 h 1441500"/>
                <a:gd name="T14" fmla="*/ 0 60000 65536"/>
                <a:gd name="T15" fmla="*/ 0 60000 65536"/>
                <a:gd name="T16" fmla="*/ 0 60000 65536"/>
                <a:gd name="T17" fmla="*/ 0 60000 65536"/>
                <a:gd name="T18" fmla="*/ 0 60000 65536"/>
                <a:gd name="T19" fmla="*/ 0 60000 65536"/>
                <a:gd name="T20" fmla="*/ 0 60000 65536"/>
                <a:gd name="T21" fmla="*/ 0 w 1666396"/>
                <a:gd name="T22" fmla="*/ 0 h 1441500"/>
                <a:gd name="T23" fmla="*/ 1666396 w 1666396"/>
                <a:gd name="T24" fmla="*/ 1441500 h 1441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66396" h="1441500">
                  <a:moveTo>
                    <a:pt x="0" y="720750"/>
                  </a:moveTo>
                  <a:lnTo>
                    <a:pt x="411837" y="0"/>
                  </a:lnTo>
                  <a:lnTo>
                    <a:pt x="1254559" y="0"/>
                  </a:lnTo>
                  <a:lnTo>
                    <a:pt x="1666396" y="720750"/>
                  </a:lnTo>
                  <a:lnTo>
                    <a:pt x="1254559" y="1441500"/>
                  </a:lnTo>
                  <a:lnTo>
                    <a:pt x="411837" y="1441500"/>
                  </a:lnTo>
                  <a:lnTo>
                    <a:pt x="0" y="720750"/>
                  </a:lnTo>
                  <a:close/>
                </a:path>
              </a:pathLst>
            </a:custGeom>
            <a:solidFill>
              <a:schemeClr val="bg1"/>
            </a:solidFill>
            <a:ln w="38100" algn="ctr">
              <a:solidFill>
                <a:srgbClr val="0070C0"/>
              </a:solidFill>
              <a:miter lim="800000"/>
              <a:headEnd/>
              <a:tailEnd/>
            </a:ln>
          </p:spPr>
          <p:txBody>
            <a:bodyPr lIns="201168" tIns="259197" rIns="201168" bIns="259197" anchor="ctr"/>
            <a:lstStyle/>
            <a:p>
              <a:pPr algn="ctr" defTabSz="948123" fontAlgn="base">
                <a:lnSpc>
                  <a:spcPct val="90000"/>
                </a:lnSpc>
                <a:spcBef>
                  <a:spcPct val="0"/>
                </a:spcBef>
                <a:spcAft>
                  <a:spcPct val="0"/>
                </a:spcAft>
              </a:pPr>
              <a:r>
                <a:rPr lang="en-US" sz="2100" b="1">
                  <a:solidFill>
                    <a:srgbClr val="0070C0"/>
                  </a:solidFill>
                  <a:latin typeface="Arial" charset="0"/>
                  <a:cs typeface="Arial" charset="0"/>
                </a:rPr>
                <a:t>Culture</a:t>
              </a:r>
              <a:r>
                <a:rPr lang="en-US" sz="1500" b="1">
                  <a:solidFill>
                    <a:srgbClr val="0070C0"/>
                  </a:solidFill>
                  <a:latin typeface="Arial" charset="0"/>
                  <a:cs typeface="Arial" charset="0"/>
                </a:rPr>
                <a:t/>
              </a:r>
              <a:br>
                <a:rPr lang="en-US" sz="1500" b="1">
                  <a:solidFill>
                    <a:srgbClr val="0070C0"/>
                  </a:solidFill>
                  <a:latin typeface="Arial" charset="0"/>
                  <a:cs typeface="Arial" charset="0"/>
                </a:rPr>
              </a:br>
              <a:r>
                <a:rPr lang="en-US" sz="1300">
                  <a:solidFill>
                    <a:srgbClr val="000000"/>
                  </a:solidFill>
                  <a:latin typeface="Arial" charset="0"/>
                  <a:cs typeface="Arial" charset="0"/>
                </a:rPr>
                <a:t>Foundational </a:t>
              </a:r>
            </a:p>
            <a:p>
              <a:pPr algn="ctr" defTabSz="948123" fontAlgn="base">
                <a:lnSpc>
                  <a:spcPct val="90000"/>
                </a:lnSpc>
                <a:spcBef>
                  <a:spcPct val="0"/>
                </a:spcBef>
                <a:spcAft>
                  <a:spcPct val="0"/>
                </a:spcAft>
              </a:pPr>
              <a:r>
                <a:rPr lang="en-US" sz="1300">
                  <a:solidFill>
                    <a:srgbClr val="000000"/>
                  </a:solidFill>
                  <a:latin typeface="Arial" charset="0"/>
                  <a:cs typeface="Arial" charset="0"/>
                </a:rPr>
                <a:t>values and principles</a:t>
              </a:r>
            </a:p>
          </p:txBody>
        </p:sp>
        <p:sp>
          <p:nvSpPr>
            <p:cNvPr id="9" name="Hexagon 8"/>
            <p:cNvSpPr/>
            <p:nvPr/>
          </p:nvSpPr>
          <p:spPr>
            <a:xfrm>
              <a:off x="4166" y="700"/>
              <a:ext cx="411" cy="354"/>
            </a:xfrm>
            <a:prstGeom prst="hexagon">
              <a:avLst>
                <a:gd name="adj" fmla="val 28900"/>
                <a:gd name="vf" fmla="val 115470"/>
              </a:avLst>
            </a:prstGeom>
            <a:solidFill>
              <a:schemeClr val="bg1">
                <a:lumMod val="8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07529" name="Freeform 9"/>
            <p:cNvSpPr>
              <a:spLocks noChangeArrowheads="1"/>
            </p:cNvSpPr>
            <p:nvPr/>
          </p:nvSpPr>
          <p:spPr bwMode="auto">
            <a:xfrm>
              <a:off x="3585" y="294"/>
              <a:ext cx="892" cy="772"/>
            </a:xfrm>
            <a:custGeom>
              <a:avLst/>
              <a:gdLst>
                <a:gd name="T0" fmla="*/ 0 w 1365600"/>
                <a:gd name="T1" fmla="*/ 590702 h 1181404"/>
                <a:gd name="T2" fmla="*/ 337527 w 1365600"/>
                <a:gd name="T3" fmla="*/ 0 h 1181404"/>
                <a:gd name="T4" fmla="*/ 1028073 w 1365600"/>
                <a:gd name="T5" fmla="*/ 0 h 1181404"/>
                <a:gd name="T6" fmla="*/ 1365600 w 1365600"/>
                <a:gd name="T7" fmla="*/ 590702 h 1181404"/>
                <a:gd name="T8" fmla="*/ 1028073 w 1365600"/>
                <a:gd name="T9" fmla="*/ 1181404 h 1181404"/>
                <a:gd name="T10" fmla="*/ 337527 w 1365600"/>
                <a:gd name="T11" fmla="*/ 1181404 h 1181404"/>
                <a:gd name="T12" fmla="*/ 0 w 1365600"/>
                <a:gd name="T13" fmla="*/ 590702 h 1181404"/>
                <a:gd name="T14" fmla="*/ 0 60000 65536"/>
                <a:gd name="T15" fmla="*/ 0 60000 65536"/>
                <a:gd name="T16" fmla="*/ 0 60000 65536"/>
                <a:gd name="T17" fmla="*/ 0 60000 65536"/>
                <a:gd name="T18" fmla="*/ 0 60000 65536"/>
                <a:gd name="T19" fmla="*/ 0 60000 65536"/>
                <a:gd name="T20" fmla="*/ 0 60000 65536"/>
                <a:gd name="T21" fmla="*/ 0 w 1365600"/>
                <a:gd name="T22" fmla="*/ 0 h 1181404"/>
                <a:gd name="T23" fmla="*/ 1365600 w 1365600"/>
                <a:gd name="T24" fmla="*/ 1181404 h 11814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65600" h="1181404">
                  <a:moveTo>
                    <a:pt x="0" y="590702"/>
                  </a:moveTo>
                  <a:lnTo>
                    <a:pt x="337527" y="0"/>
                  </a:lnTo>
                  <a:lnTo>
                    <a:pt x="1028073" y="0"/>
                  </a:lnTo>
                  <a:lnTo>
                    <a:pt x="1365600" y="590702"/>
                  </a:lnTo>
                  <a:lnTo>
                    <a:pt x="1028073" y="1181404"/>
                  </a:lnTo>
                  <a:lnTo>
                    <a:pt x="337527" y="1181404"/>
                  </a:lnTo>
                  <a:lnTo>
                    <a:pt x="0" y="590702"/>
                  </a:lnTo>
                  <a:close/>
                </a:path>
              </a:pathLst>
            </a:custGeom>
            <a:solidFill>
              <a:schemeClr val="bg1"/>
            </a:solidFill>
            <a:ln w="38100" algn="ctr">
              <a:solidFill>
                <a:srgbClr val="FFC000"/>
              </a:solidFill>
              <a:miter lim="800000"/>
              <a:headEnd/>
              <a:tailEnd/>
            </a:ln>
          </p:spPr>
          <p:txBody>
            <a:bodyPr lIns="155448" tIns="213564" rIns="155448" bIns="213564" anchor="ctr"/>
            <a:lstStyle/>
            <a:p>
              <a:pPr algn="ctr" defTabSz="829613" fontAlgn="base">
                <a:lnSpc>
                  <a:spcPct val="90000"/>
                </a:lnSpc>
                <a:spcBef>
                  <a:spcPct val="0"/>
                </a:spcBef>
                <a:spcAft>
                  <a:spcPct val="35000"/>
                </a:spcAft>
              </a:pPr>
              <a:r>
                <a:rPr lang="en-US" b="1">
                  <a:solidFill>
                    <a:srgbClr val="FFC000"/>
                  </a:solidFill>
                  <a:latin typeface="Arial" charset="0"/>
                  <a:cs typeface="Arial" charset="0"/>
                </a:rPr>
                <a:t>Think</a:t>
              </a:r>
              <a:r>
                <a:rPr lang="en-US" b="1">
                  <a:solidFill>
                    <a:srgbClr val="00368D"/>
                  </a:solidFill>
                  <a:latin typeface="Arial" charset="0"/>
                  <a:cs typeface="Arial" charset="0"/>
                </a:rPr>
                <a:t> </a:t>
              </a:r>
              <a:br>
                <a:rPr lang="en-US" b="1">
                  <a:solidFill>
                    <a:srgbClr val="00368D"/>
                  </a:solidFill>
                  <a:latin typeface="Arial" charset="0"/>
                  <a:cs typeface="Arial" charset="0"/>
                </a:rPr>
              </a:br>
              <a:r>
                <a:rPr lang="en-US" sz="1300">
                  <a:solidFill>
                    <a:srgbClr val="000000"/>
                  </a:solidFill>
                  <a:latin typeface="Arial" charset="0"/>
                  <a:cs typeface="Arial" charset="0"/>
                </a:rPr>
                <a:t>Conceptualization, refinement, and prioritization of capabilities</a:t>
              </a:r>
            </a:p>
          </p:txBody>
        </p:sp>
        <p:sp>
          <p:nvSpPr>
            <p:cNvPr id="11" name="Hexagon 10"/>
            <p:cNvSpPr/>
            <p:nvPr/>
          </p:nvSpPr>
          <p:spPr>
            <a:xfrm>
              <a:off x="4646" y="1361"/>
              <a:ext cx="410" cy="354"/>
            </a:xfrm>
            <a:prstGeom prst="hexagon">
              <a:avLst>
                <a:gd name="adj" fmla="val 28900"/>
                <a:gd name="vf" fmla="val 115470"/>
              </a:avLst>
            </a:prstGeom>
            <a:solidFill>
              <a:schemeClr val="bg1">
                <a:lumMod val="8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Freeform 11"/>
            <p:cNvSpPr/>
            <p:nvPr/>
          </p:nvSpPr>
          <p:spPr>
            <a:xfrm>
              <a:off x="4403" y="769"/>
              <a:ext cx="892" cy="771"/>
            </a:xfrm>
            <a:custGeom>
              <a:avLst/>
              <a:gdLst>
                <a:gd name="connsiteX0" fmla="*/ 0 w 1365600"/>
                <a:gd name="connsiteY0" fmla="*/ 590702 h 1181404"/>
                <a:gd name="connsiteX1" fmla="*/ 337527 w 1365600"/>
                <a:gd name="connsiteY1" fmla="*/ 0 h 1181404"/>
                <a:gd name="connsiteX2" fmla="*/ 1028073 w 1365600"/>
                <a:gd name="connsiteY2" fmla="*/ 0 h 1181404"/>
                <a:gd name="connsiteX3" fmla="*/ 1365600 w 1365600"/>
                <a:gd name="connsiteY3" fmla="*/ 590702 h 1181404"/>
                <a:gd name="connsiteX4" fmla="*/ 1028073 w 1365600"/>
                <a:gd name="connsiteY4" fmla="*/ 1181404 h 1181404"/>
                <a:gd name="connsiteX5" fmla="*/ 337527 w 1365600"/>
                <a:gd name="connsiteY5" fmla="*/ 1181404 h 1181404"/>
                <a:gd name="connsiteX6" fmla="*/ 0 w 1365600"/>
                <a:gd name="connsiteY6" fmla="*/ 590702 h 1181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600" h="1181404">
                  <a:moveTo>
                    <a:pt x="0" y="590702"/>
                  </a:moveTo>
                  <a:lnTo>
                    <a:pt x="337527" y="0"/>
                  </a:lnTo>
                  <a:lnTo>
                    <a:pt x="1028073" y="0"/>
                  </a:lnTo>
                  <a:lnTo>
                    <a:pt x="1365600" y="590702"/>
                  </a:lnTo>
                  <a:lnTo>
                    <a:pt x="1028073" y="1181404"/>
                  </a:lnTo>
                  <a:lnTo>
                    <a:pt x="337527" y="1181404"/>
                  </a:lnTo>
                  <a:lnTo>
                    <a:pt x="0" y="590702"/>
                  </a:lnTo>
                  <a:close/>
                </a:path>
              </a:pathLst>
            </a:custGeom>
            <a:solidFill>
              <a:schemeClr val="bg1"/>
            </a:solidFill>
            <a:ln>
              <a:solidFill>
                <a:srgbClr val="33CCCC"/>
              </a:solidFill>
            </a:ln>
            <a:effectLst/>
          </p:spPr>
          <p:style>
            <a:lnRef idx="3">
              <a:scrgbClr r="0" g="0" b="0"/>
            </a:lnRef>
            <a:fillRef idx="1">
              <a:scrgbClr r="0" g="0" b="0"/>
            </a:fillRef>
            <a:effectRef idx="1">
              <a:scrgbClr r="0" g="0" b="0"/>
            </a:effectRef>
            <a:fontRef idx="minor">
              <a:schemeClr val="lt1"/>
            </a:fontRef>
          </p:style>
          <p:txBody>
            <a:bodyPr lIns="244089" tIns="213564" rIns="244089" bIns="213564" spcCol="1270" anchor="ctr"/>
            <a:lstStyle/>
            <a:p>
              <a:pPr algn="ctr" defTabSz="829613">
                <a:lnSpc>
                  <a:spcPct val="90000"/>
                </a:lnSpc>
                <a:spcBef>
                  <a:spcPct val="0"/>
                </a:spcBef>
                <a:spcAft>
                  <a:spcPct val="35000"/>
                </a:spcAft>
                <a:defRPr/>
              </a:pPr>
              <a:r>
                <a:rPr lang="en-US" b="1" dirty="0">
                  <a:solidFill>
                    <a:srgbClr val="33CCCC"/>
                  </a:solidFill>
                  <a:latin typeface="Arial"/>
                </a:rPr>
                <a:t>Code</a:t>
              </a:r>
              <a:r>
                <a:rPr lang="en-US" sz="1500" b="1" dirty="0">
                  <a:solidFill>
                    <a:srgbClr val="00368D"/>
                  </a:solidFill>
                  <a:latin typeface="Arial"/>
                </a:rPr>
                <a:t/>
              </a:r>
              <a:br>
                <a:rPr lang="en-US" sz="1500" b="1" dirty="0">
                  <a:solidFill>
                    <a:srgbClr val="00368D"/>
                  </a:solidFill>
                  <a:latin typeface="Arial"/>
                </a:rPr>
              </a:br>
              <a:r>
                <a:rPr lang="en-US" sz="1300" spc="-40" dirty="0">
                  <a:solidFill>
                    <a:prstClr val="black"/>
                  </a:solidFill>
                  <a:latin typeface="Arial"/>
                  <a:cs typeface="Arial"/>
                </a:rPr>
                <a:t>Generation, enhancement, optimization and testing of features</a:t>
              </a:r>
            </a:p>
          </p:txBody>
        </p:sp>
        <p:sp>
          <p:nvSpPr>
            <p:cNvPr id="14" name="Hexagon 13"/>
            <p:cNvSpPr/>
            <p:nvPr/>
          </p:nvSpPr>
          <p:spPr>
            <a:xfrm>
              <a:off x="4313" y="2108"/>
              <a:ext cx="410" cy="354"/>
            </a:xfrm>
            <a:prstGeom prst="hexagon">
              <a:avLst>
                <a:gd name="adj" fmla="val 28900"/>
                <a:gd name="vf" fmla="val 115470"/>
              </a:avLst>
            </a:prstGeom>
            <a:solidFill>
              <a:schemeClr val="bg1">
                <a:lumMod val="8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5" name="Freeform 14"/>
            <p:cNvSpPr/>
            <p:nvPr/>
          </p:nvSpPr>
          <p:spPr>
            <a:xfrm>
              <a:off x="4403" y="1701"/>
              <a:ext cx="892" cy="772"/>
            </a:xfrm>
            <a:custGeom>
              <a:avLst/>
              <a:gdLst>
                <a:gd name="connsiteX0" fmla="*/ 0 w 1365600"/>
                <a:gd name="connsiteY0" fmla="*/ 590702 h 1181404"/>
                <a:gd name="connsiteX1" fmla="*/ 337527 w 1365600"/>
                <a:gd name="connsiteY1" fmla="*/ 0 h 1181404"/>
                <a:gd name="connsiteX2" fmla="*/ 1028073 w 1365600"/>
                <a:gd name="connsiteY2" fmla="*/ 0 h 1181404"/>
                <a:gd name="connsiteX3" fmla="*/ 1365600 w 1365600"/>
                <a:gd name="connsiteY3" fmla="*/ 590702 h 1181404"/>
                <a:gd name="connsiteX4" fmla="*/ 1028073 w 1365600"/>
                <a:gd name="connsiteY4" fmla="*/ 1181404 h 1181404"/>
                <a:gd name="connsiteX5" fmla="*/ 337527 w 1365600"/>
                <a:gd name="connsiteY5" fmla="*/ 1181404 h 1181404"/>
                <a:gd name="connsiteX6" fmla="*/ 0 w 1365600"/>
                <a:gd name="connsiteY6" fmla="*/ 590702 h 1181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600" h="1181404">
                  <a:moveTo>
                    <a:pt x="0" y="590702"/>
                  </a:moveTo>
                  <a:lnTo>
                    <a:pt x="337527" y="0"/>
                  </a:lnTo>
                  <a:lnTo>
                    <a:pt x="1028073" y="0"/>
                  </a:lnTo>
                  <a:lnTo>
                    <a:pt x="1365600" y="590702"/>
                  </a:lnTo>
                  <a:lnTo>
                    <a:pt x="1028073" y="1181404"/>
                  </a:lnTo>
                  <a:lnTo>
                    <a:pt x="337527" y="1181404"/>
                  </a:lnTo>
                  <a:lnTo>
                    <a:pt x="0" y="590702"/>
                  </a:lnTo>
                  <a:close/>
                </a:path>
              </a:pathLst>
            </a:custGeom>
            <a:solidFill>
              <a:schemeClr val="bg1"/>
            </a:solidFill>
            <a:ln>
              <a:solidFill>
                <a:srgbClr val="7030A0"/>
              </a:solidFill>
            </a:ln>
            <a:effectLst/>
          </p:spPr>
          <p:style>
            <a:lnRef idx="3">
              <a:scrgbClr r="0" g="0" b="0"/>
            </a:lnRef>
            <a:fillRef idx="1">
              <a:scrgbClr r="0" g="0" b="0"/>
            </a:fillRef>
            <a:effectRef idx="1">
              <a:scrgbClr r="0" g="0" b="0"/>
            </a:effectRef>
            <a:fontRef idx="minor">
              <a:schemeClr val="lt1"/>
            </a:fontRef>
          </p:style>
          <p:txBody>
            <a:bodyPr lIns="244089" tIns="213564" rIns="244089" bIns="213564" spcCol="1270" anchor="ctr"/>
            <a:lstStyle/>
            <a:p>
              <a:pPr algn="ctr" defTabSz="829613">
                <a:lnSpc>
                  <a:spcPct val="90000"/>
                </a:lnSpc>
                <a:spcBef>
                  <a:spcPct val="0"/>
                </a:spcBef>
                <a:spcAft>
                  <a:spcPct val="35000"/>
                </a:spcAft>
                <a:defRPr/>
              </a:pPr>
              <a:r>
                <a:rPr lang="en-US" b="1" dirty="0">
                  <a:solidFill>
                    <a:srgbClr val="7030A0"/>
                  </a:solidFill>
                  <a:latin typeface="Arial"/>
                </a:rPr>
                <a:t>Deliver</a:t>
              </a:r>
              <a:r>
                <a:rPr lang="en-US" sz="1500" b="1" dirty="0">
                  <a:solidFill>
                    <a:srgbClr val="00368D"/>
                  </a:solidFill>
                  <a:latin typeface="Arial"/>
                </a:rPr>
                <a:t/>
              </a:r>
              <a:br>
                <a:rPr lang="en-US" sz="1500" b="1" dirty="0">
                  <a:solidFill>
                    <a:srgbClr val="00368D"/>
                  </a:solidFill>
                  <a:latin typeface="Arial"/>
                </a:rPr>
              </a:br>
              <a:r>
                <a:rPr lang="en-US" sz="1300" spc="-40" dirty="0">
                  <a:solidFill>
                    <a:prstClr val="black"/>
                  </a:solidFill>
                  <a:latin typeface="Arial"/>
                  <a:cs typeface="Arial"/>
                </a:rPr>
                <a:t>Automated production and delivery of offerings</a:t>
              </a:r>
            </a:p>
          </p:txBody>
        </p:sp>
        <p:sp>
          <p:nvSpPr>
            <p:cNvPr id="16" name="Hexagon 15"/>
            <p:cNvSpPr/>
            <p:nvPr/>
          </p:nvSpPr>
          <p:spPr>
            <a:xfrm>
              <a:off x="3487" y="2185"/>
              <a:ext cx="410" cy="354"/>
            </a:xfrm>
            <a:prstGeom prst="hexagon">
              <a:avLst>
                <a:gd name="adj" fmla="val 28900"/>
                <a:gd name="vf" fmla="val 115470"/>
              </a:avLst>
            </a:prstGeom>
            <a:solidFill>
              <a:schemeClr val="bg1">
                <a:lumMod val="8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07535" name="Freeform 16"/>
            <p:cNvSpPr>
              <a:spLocks noChangeArrowheads="1"/>
            </p:cNvSpPr>
            <p:nvPr/>
          </p:nvSpPr>
          <p:spPr bwMode="auto">
            <a:xfrm>
              <a:off x="3585" y="2176"/>
              <a:ext cx="892" cy="772"/>
            </a:xfrm>
            <a:custGeom>
              <a:avLst/>
              <a:gdLst>
                <a:gd name="T0" fmla="*/ 0 w 1365600"/>
                <a:gd name="T1" fmla="*/ 590702 h 1181404"/>
                <a:gd name="T2" fmla="*/ 337527 w 1365600"/>
                <a:gd name="T3" fmla="*/ 0 h 1181404"/>
                <a:gd name="T4" fmla="*/ 1028073 w 1365600"/>
                <a:gd name="T5" fmla="*/ 0 h 1181404"/>
                <a:gd name="T6" fmla="*/ 1365600 w 1365600"/>
                <a:gd name="T7" fmla="*/ 590702 h 1181404"/>
                <a:gd name="T8" fmla="*/ 1028073 w 1365600"/>
                <a:gd name="T9" fmla="*/ 1181404 h 1181404"/>
                <a:gd name="T10" fmla="*/ 337527 w 1365600"/>
                <a:gd name="T11" fmla="*/ 1181404 h 1181404"/>
                <a:gd name="T12" fmla="*/ 0 w 1365600"/>
                <a:gd name="T13" fmla="*/ 590702 h 1181404"/>
                <a:gd name="T14" fmla="*/ 0 60000 65536"/>
                <a:gd name="T15" fmla="*/ 0 60000 65536"/>
                <a:gd name="T16" fmla="*/ 0 60000 65536"/>
                <a:gd name="T17" fmla="*/ 0 60000 65536"/>
                <a:gd name="T18" fmla="*/ 0 60000 65536"/>
                <a:gd name="T19" fmla="*/ 0 60000 65536"/>
                <a:gd name="T20" fmla="*/ 0 60000 65536"/>
                <a:gd name="T21" fmla="*/ 0 w 1365600"/>
                <a:gd name="T22" fmla="*/ 0 h 1181404"/>
                <a:gd name="T23" fmla="*/ 1365600 w 1365600"/>
                <a:gd name="T24" fmla="*/ 1181404 h 11814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65600" h="1181404">
                  <a:moveTo>
                    <a:pt x="0" y="590702"/>
                  </a:moveTo>
                  <a:lnTo>
                    <a:pt x="337527" y="0"/>
                  </a:lnTo>
                  <a:lnTo>
                    <a:pt x="1028073" y="0"/>
                  </a:lnTo>
                  <a:lnTo>
                    <a:pt x="1365600" y="590702"/>
                  </a:lnTo>
                  <a:lnTo>
                    <a:pt x="1028073" y="1181404"/>
                  </a:lnTo>
                  <a:lnTo>
                    <a:pt x="337527" y="1181404"/>
                  </a:lnTo>
                  <a:lnTo>
                    <a:pt x="0" y="590702"/>
                  </a:lnTo>
                  <a:close/>
                </a:path>
              </a:pathLst>
            </a:custGeom>
            <a:solidFill>
              <a:schemeClr val="bg1"/>
            </a:solidFill>
            <a:ln w="38100" algn="ctr">
              <a:solidFill>
                <a:srgbClr val="DB2780"/>
              </a:solidFill>
              <a:miter lim="800000"/>
              <a:headEnd/>
              <a:tailEnd/>
            </a:ln>
          </p:spPr>
          <p:txBody>
            <a:bodyPr lIns="155448" tIns="213564" rIns="155448" bIns="213564" anchor="ctr"/>
            <a:lstStyle/>
            <a:p>
              <a:pPr algn="ctr" defTabSz="829613" fontAlgn="base">
                <a:lnSpc>
                  <a:spcPct val="90000"/>
                </a:lnSpc>
                <a:spcBef>
                  <a:spcPct val="0"/>
                </a:spcBef>
                <a:spcAft>
                  <a:spcPct val="35000"/>
                </a:spcAft>
              </a:pPr>
              <a:r>
                <a:rPr lang="en-US" b="1">
                  <a:solidFill>
                    <a:srgbClr val="DB2780"/>
                  </a:solidFill>
                  <a:latin typeface="Arial" charset="0"/>
                  <a:cs typeface="Arial" charset="0"/>
                </a:rPr>
                <a:t>Run</a:t>
              </a:r>
              <a:r>
                <a:rPr lang="en-US" sz="1500" b="1">
                  <a:solidFill>
                    <a:srgbClr val="00368D"/>
                  </a:solidFill>
                  <a:latin typeface="Arial" charset="0"/>
                  <a:cs typeface="Arial" charset="0"/>
                </a:rPr>
                <a:t/>
              </a:r>
              <a:br>
                <a:rPr lang="en-US" sz="1500" b="1">
                  <a:solidFill>
                    <a:srgbClr val="00368D"/>
                  </a:solidFill>
                  <a:latin typeface="Arial" charset="0"/>
                  <a:cs typeface="Arial" charset="0"/>
                </a:rPr>
              </a:br>
              <a:r>
                <a:rPr lang="en-US" sz="1300">
                  <a:solidFill>
                    <a:srgbClr val="000000"/>
                  </a:solidFill>
                  <a:latin typeface="Arial" charset="0"/>
                  <a:cs typeface="Arial" charset="0"/>
                </a:rPr>
                <a:t>Services, options, and capabilities required to run in the Cloud</a:t>
              </a:r>
            </a:p>
          </p:txBody>
        </p:sp>
        <p:sp>
          <p:nvSpPr>
            <p:cNvPr id="18" name="Hexagon 17"/>
            <p:cNvSpPr/>
            <p:nvPr/>
          </p:nvSpPr>
          <p:spPr>
            <a:xfrm>
              <a:off x="2999" y="1524"/>
              <a:ext cx="411" cy="354"/>
            </a:xfrm>
            <a:prstGeom prst="hexagon">
              <a:avLst>
                <a:gd name="adj" fmla="val 28900"/>
                <a:gd name="vf" fmla="val 115470"/>
              </a:avLst>
            </a:prstGeom>
            <a:solidFill>
              <a:schemeClr val="bg1">
                <a:lumMod val="8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07537" name="Freeform 18"/>
            <p:cNvSpPr>
              <a:spLocks noChangeArrowheads="1"/>
            </p:cNvSpPr>
            <p:nvPr/>
          </p:nvSpPr>
          <p:spPr bwMode="auto">
            <a:xfrm>
              <a:off x="2763" y="1702"/>
              <a:ext cx="892" cy="771"/>
            </a:xfrm>
            <a:custGeom>
              <a:avLst/>
              <a:gdLst>
                <a:gd name="T0" fmla="*/ 0 w 1365600"/>
                <a:gd name="T1" fmla="*/ 590702 h 1181404"/>
                <a:gd name="T2" fmla="*/ 337527 w 1365600"/>
                <a:gd name="T3" fmla="*/ 0 h 1181404"/>
                <a:gd name="T4" fmla="*/ 1028073 w 1365600"/>
                <a:gd name="T5" fmla="*/ 0 h 1181404"/>
                <a:gd name="T6" fmla="*/ 1365600 w 1365600"/>
                <a:gd name="T7" fmla="*/ 590702 h 1181404"/>
                <a:gd name="T8" fmla="*/ 1028073 w 1365600"/>
                <a:gd name="T9" fmla="*/ 1181404 h 1181404"/>
                <a:gd name="T10" fmla="*/ 337527 w 1365600"/>
                <a:gd name="T11" fmla="*/ 1181404 h 1181404"/>
                <a:gd name="T12" fmla="*/ 0 w 1365600"/>
                <a:gd name="T13" fmla="*/ 590702 h 1181404"/>
                <a:gd name="T14" fmla="*/ 0 60000 65536"/>
                <a:gd name="T15" fmla="*/ 0 60000 65536"/>
                <a:gd name="T16" fmla="*/ 0 60000 65536"/>
                <a:gd name="T17" fmla="*/ 0 60000 65536"/>
                <a:gd name="T18" fmla="*/ 0 60000 65536"/>
                <a:gd name="T19" fmla="*/ 0 60000 65536"/>
                <a:gd name="T20" fmla="*/ 0 60000 65536"/>
                <a:gd name="T21" fmla="*/ 0 w 1365600"/>
                <a:gd name="T22" fmla="*/ 0 h 1181404"/>
                <a:gd name="T23" fmla="*/ 1365600 w 1365600"/>
                <a:gd name="T24" fmla="*/ 1181404 h 11814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65600" h="1181404">
                  <a:moveTo>
                    <a:pt x="0" y="590702"/>
                  </a:moveTo>
                  <a:lnTo>
                    <a:pt x="337527" y="0"/>
                  </a:lnTo>
                  <a:lnTo>
                    <a:pt x="1028073" y="0"/>
                  </a:lnTo>
                  <a:lnTo>
                    <a:pt x="1365600" y="590702"/>
                  </a:lnTo>
                  <a:lnTo>
                    <a:pt x="1028073" y="1181404"/>
                  </a:lnTo>
                  <a:lnTo>
                    <a:pt x="337527" y="1181404"/>
                  </a:lnTo>
                  <a:lnTo>
                    <a:pt x="0" y="590702"/>
                  </a:lnTo>
                  <a:close/>
                </a:path>
              </a:pathLst>
            </a:custGeom>
            <a:solidFill>
              <a:schemeClr val="bg1"/>
            </a:solidFill>
            <a:ln w="38100" algn="ctr">
              <a:solidFill>
                <a:srgbClr val="339933"/>
              </a:solidFill>
              <a:miter lim="800000"/>
              <a:headEnd/>
              <a:tailEnd/>
            </a:ln>
          </p:spPr>
          <p:txBody>
            <a:bodyPr lIns="155448" tIns="213564" rIns="155448" bIns="213564" anchor="ctr"/>
            <a:lstStyle/>
            <a:p>
              <a:pPr algn="ctr" defTabSz="829613" fontAlgn="base">
                <a:lnSpc>
                  <a:spcPct val="90000"/>
                </a:lnSpc>
                <a:spcBef>
                  <a:spcPct val="0"/>
                </a:spcBef>
                <a:spcAft>
                  <a:spcPct val="35000"/>
                </a:spcAft>
              </a:pPr>
              <a:r>
                <a:rPr lang="en-US" b="1">
                  <a:solidFill>
                    <a:srgbClr val="339933"/>
                  </a:solidFill>
                  <a:latin typeface="Arial" charset="0"/>
                  <a:cs typeface="Arial" charset="0"/>
                </a:rPr>
                <a:t>Manage</a:t>
              </a:r>
              <a:r>
                <a:rPr lang="en-US" sz="1500" b="1">
                  <a:solidFill>
                    <a:srgbClr val="339933"/>
                  </a:solidFill>
                  <a:latin typeface="Arial" charset="0"/>
                  <a:cs typeface="Arial" charset="0"/>
                </a:rPr>
                <a:t/>
              </a:r>
              <a:br>
                <a:rPr lang="en-US" sz="1500" b="1">
                  <a:solidFill>
                    <a:srgbClr val="339933"/>
                  </a:solidFill>
                  <a:latin typeface="Arial" charset="0"/>
                  <a:cs typeface="Arial" charset="0"/>
                </a:rPr>
              </a:br>
              <a:r>
                <a:rPr lang="en-US" sz="1300">
                  <a:solidFill>
                    <a:srgbClr val="000000"/>
                  </a:solidFill>
                  <a:latin typeface="Arial" charset="0"/>
                  <a:cs typeface="Arial" charset="0"/>
                </a:rPr>
                <a:t>Ongoing monitoring, support, and recovery of offerings</a:t>
              </a:r>
            </a:p>
          </p:txBody>
        </p:sp>
        <p:sp>
          <p:nvSpPr>
            <p:cNvPr id="20" name="Freeform 19"/>
            <p:cNvSpPr/>
            <p:nvPr/>
          </p:nvSpPr>
          <p:spPr>
            <a:xfrm>
              <a:off x="2763" y="767"/>
              <a:ext cx="892" cy="772"/>
            </a:xfrm>
            <a:custGeom>
              <a:avLst/>
              <a:gdLst>
                <a:gd name="connsiteX0" fmla="*/ 0 w 1365600"/>
                <a:gd name="connsiteY0" fmla="*/ 590702 h 1181404"/>
                <a:gd name="connsiteX1" fmla="*/ 337527 w 1365600"/>
                <a:gd name="connsiteY1" fmla="*/ 0 h 1181404"/>
                <a:gd name="connsiteX2" fmla="*/ 1028073 w 1365600"/>
                <a:gd name="connsiteY2" fmla="*/ 0 h 1181404"/>
                <a:gd name="connsiteX3" fmla="*/ 1365600 w 1365600"/>
                <a:gd name="connsiteY3" fmla="*/ 590702 h 1181404"/>
                <a:gd name="connsiteX4" fmla="*/ 1028073 w 1365600"/>
                <a:gd name="connsiteY4" fmla="*/ 1181404 h 1181404"/>
                <a:gd name="connsiteX5" fmla="*/ 337527 w 1365600"/>
                <a:gd name="connsiteY5" fmla="*/ 1181404 h 1181404"/>
                <a:gd name="connsiteX6" fmla="*/ 0 w 1365600"/>
                <a:gd name="connsiteY6" fmla="*/ 590702 h 1181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600" h="1181404">
                  <a:moveTo>
                    <a:pt x="0" y="590702"/>
                  </a:moveTo>
                  <a:lnTo>
                    <a:pt x="337527" y="0"/>
                  </a:lnTo>
                  <a:lnTo>
                    <a:pt x="1028073" y="0"/>
                  </a:lnTo>
                  <a:lnTo>
                    <a:pt x="1365600" y="590702"/>
                  </a:lnTo>
                  <a:lnTo>
                    <a:pt x="1028073" y="1181404"/>
                  </a:lnTo>
                  <a:lnTo>
                    <a:pt x="337527" y="1181404"/>
                  </a:lnTo>
                  <a:lnTo>
                    <a:pt x="0" y="590702"/>
                  </a:lnTo>
                  <a:close/>
                </a:path>
              </a:pathLst>
            </a:custGeom>
            <a:solidFill>
              <a:schemeClr val="bg1"/>
            </a:solidFill>
            <a:ln>
              <a:solidFill>
                <a:srgbClr val="FF5050"/>
              </a:solidFill>
            </a:ln>
            <a:effectLst/>
          </p:spPr>
          <p:style>
            <a:lnRef idx="3">
              <a:scrgbClr r="0" g="0" b="0"/>
            </a:lnRef>
            <a:fillRef idx="1">
              <a:scrgbClr r="0" g="0" b="0"/>
            </a:fillRef>
            <a:effectRef idx="1">
              <a:scrgbClr r="0" g="0" b="0"/>
            </a:effectRef>
            <a:fontRef idx="minor">
              <a:schemeClr val="lt1"/>
            </a:fontRef>
          </p:style>
          <p:txBody>
            <a:bodyPr lIns="244089" tIns="213564" rIns="244089" bIns="213564" spcCol="1270" anchor="ctr"/>
            <a:lstStyle/>
            <a:p>
              <a:pPr algn="ctr" defTabSz="829613">
                <a:lnSpc>
                  <a:spcPct val="90000"/>
                </a:lnSpc>
                <a:spcBef>
                  <a:spcPct val="0"/>
                </a:spcBef>
                <a:spcAft>
                  <a:spcPct val="35000"/>
                </a:spcAft>
                <a:defRPr/>
              </a:pPr>
              <a:r>
                <a:rPr lang="en-US" b="1" dirty="0">
                  <a:solidFill>
                    <a:srgbClr val="FF5050"/>
                  </a:solidFill>
                  <a:latin typeface="Arial"/>
                </a:rPr>
                <a:t>Learn</a:t>
              </a:r>
              <a:r>
                <a:rPr lang="en-US" sz="1500" b="1" dirty="0">
                  <a:solidFill>
                    <a:srgbClr val="00368D"/>
                  </a:solidFill>
                  <a:latin typeface="Arial"/>
                </a:rPr>
                <a:t/>
              </a:r>
              <a:br>
                <a:rPr lang="en-US" sz="1500" b="1" dirty="0">
                  <a:solidFill>
                    <a:srgbClr val="00368D"/>
                  </a:solidFill>
                  <a:latin typeface="Arial"/>
                </a:rPr>
              </a:br>
              <a:r>
                <a:rPr lang="en-US" sz="1300" spc="-40" dirty="0">
                  <a:solidFill>
                    <a:prstClr val="black"/>
                  </a:solidFill>
                  <a:latin typeface="Arial"/>
                  <a:cs typeface="Arial"/>
                </a:rPr>
                <a:t>Continuously learn based on outcome from experiments</a:t>
              </a:r>
            </a:p>
          </p:txBody>
        </p:sp>
      </p:grpSp>
      <p:sp>
        <p:nvSpPr>
          <p:cNvPr id="107522" name="TextBox 4"/>
          <p:cNvSpPr txBox="1">
            <a:spLocks noChangeArrowheads="1"/>
          </p:cNvSpPr>
          <p:nvPr/>
        </p:nvSpPr>
        <p:spPr bwMode="auto">
          <a:xfrm>
            <a:off x="243425" y="745074"/>
            <a:ext cx="4068233" cy="1565681"/>
          </a:xfrm>
          <a:prstGeom prst="rect">
            <a:avLst/>
          </a:prstGeom>
          <a:noFill/>
          <a:ln w="9525">
            <a:noFill/>
            <a:miter lim="800000"/>
            <a:headEnd/>
            <a:tailEnd/>
          </a:ln>
        </p:spPr>
        <p:txBody>
          <a:bodyPr lIns="121904" tIns="60952" rIns="121904" bIns="60952">
            <a:spAutoFit/>
          </a:bodyPr>
          <a:lstStyle/>
          <a:p>
            <a:pPr defTabSz="609507" fontAlgn="base">
              <a:lnSpc>
                <a:spcPct val="90000"/>
              </a:lnSpc>
              <a:spcBef>
                <a:spcPts val="267"/>
              </a:spcBef>
              <a:spcAft>
                <a:spcPct val="0"/>
              </a:spcAft>
            </a:pPr>
            <a:r>
              <a:rPr lang="en-US" sz="2700">
                <a:solidFill>
                  <a:srgbClr val="FFFFFF"/>
                </a:solidFill>
                <a:latin typeface="Arial" charset="0"/>
                <a:cs typeface="Arial" charset="0"/>
              </a:rPr>
              <a:t>Announcing</a:t>
            </a:r>
          </a:p>
          <a:p>
            <a:pPr defTabSz="609507" fontAlgn="base">
              <a:lnSpc>
                <a:spcPct val="90000"/>
              </a:lnSpc>
              <a:spcBef>
                <a:spcPts val="267"/>
              </a:spcBef>
              <a:spcAft>
                <a:spcPct val="0"/>
              </a:spcAft>
            </a:pPr>
            <a:r>
              <a:rPr lang="en-US" sz="3700" b="1">
                <a:solidFill>
                  <a:srgbClr val="FFFFFF"/>
                </a:solidFill>
                <a:latin typeface="Arial" charset="0"/>
                <a:cs typeface="Arial" charset="0"/>
              </a:rPr>
              <a:t>IBM Bluemix Garage Method</a:t>
            </a:r>
          </a:p>
        </p:txBody>
      </p:sp>
      <p:sp>
        <p:nvSpPr>
          <p:cNvPr id="107523" name="TextBox 5"/>
          <p:cNvSpPr txBox="1">
            <a:spLocks noChangeArrowheads="1"/>
          </p:cNvSpPr>
          <p:nvPr/>
        </p:nvSpPr>
        <p:spPr bwMode="auto">
          <a:xfrm>
            <a:off x="230720" y="2508258"/>
            <a:ext cx="4080933" cy="3052233"/>
          </a:xfrm>
          <a:prstGeom prst="rect">
            <a:avLst/>
          </a:prstGeom>
          <a:noFill/>
          <a:ln w="9525">
            <a:noFill/>
            <a:miter lim="800000"/>
            <a:headEnd/>
            <a:tailEnd/>
          </a:ln>
        </p:spPr>
        <p:txBody>
          <a:bodyPr lIns="121904" tIns="60952" rIns="121904" bIns="60952"/>
          <a:lstStyle/>
          <a:p>
            <a:pPr defTabSz="609507" fontAlgn="base">
              <a:spcBef>
                <a:spcPct val="0"/>
              </a:spcBef>
              <a:spcAft>
                <a:spcPct val="0"/>
              </a:spcAft>
            </a:pPr>
            <a:r>
              <a:rPr lang="en-US" altLang="en-US" sz="2400">
                <a:solidFill>
                  <a:srgbClr val="FFFFFF"/>
                </a:solidFill>
                <a:latin typeface="Arial" charset="0"/>
                <a:cs typeface="Arial" charset="0"/>
              </a:rPr>
              <a:t>Combining industry best practices for </a:t>
            </a:r>
            <a:r>
              <a:rPr lang="en-US" altLang="en-US" sz="2400" b="1">
                <a:solidFill>
                  <a:srgbClr val="A7FAE6"/>
                </a:solidFill>
                <a:latin typeface="Arial" charset="0"/>
                <a:cs typeface="Arial" charset="0"/>
              </a:rPr>
              <a:t>Design Thinking, Lean Startup, Agile Development, DevOps, </a:t>
            </a:r>
            <a:r>
              <a:rPr lang="en-US" altLang="en-US" sz="2400">
                <a:solidFill>
                  <a:srgbClr val="FFFFFF"/>
                </a:solidFill>
                <a:latin typeface="Arial" charset="0"/>
                <a:cs typeface="Arial" charset="0"/>
              </a:rPr>
              <a:t>and</a:t>
            </a:r>
            <a:r>
              <a:rPr lang="en-US" altLang="en-US" sz="2400" b="1">
                <a:solidFill>
                  <a:srgbClr val="FFFFFF"/>
                </a:solidFill>
                <a:latin typeface="Arial" charset="0"/>
                <a:cs typeface="Arial" charset="0"/>
              </a:rPr>
              <a:t> </a:t>
            </a:r>
            <a:r>
              <a:rPr lang="en-US" altLang="en-US" sz="2400" b="1">
                <a:solidFill>
                  <a:srgbClr val="A7FAE6"/>
                </a:solidFill>
                <a:latin typeface="Arial" charset="0"/>
                <a:cs typeface="Arial" charset="0"/>
              </a:rPr>
              <a:t>Cloud</a:t>
            </a:r>
            <a:r>
              <a:rPr lang="en-US" altLang="en-US" sz="2400" b="1">
                <a:solidFill>
                  <a:srgbClr val="FFFFFF"/>
                </a:solidFill>
                <a:latin typeface="Arial" charset="0"/>
                <a:cs typeface="Arial" charset="0"/>
              </a:rPr>
              <a:t> </a:t>
            </a:r>
            <a:r>
              <a:rPr lang="en-US" altLang="en-US" sz="2400">
                <a:solidFill>
                  <a:srgbClr val="FFFFFF"/>
                </a:solidFill>
                <a:latin typeface="Arial" charset="0"/>
                <a:cs typeface="Arial" charset="0"/>
              </a:rPr>
              <a:t>to build and deliver innovative solutions.</a:t>
            </a:r>
          </a:p>
        </p:txBody>
      </p:sp>
      <p:sp>
        <p:nvSpPr>
          <p:cNvPr id="25" name="Rectangle 24"/>
          <p:cNvSpPr/>
          <p:nvPr/>
        </p:nvSpPr>
        <p:spPr>
          <a:xfrm>
            <a:off x="0" y="5461003"/>
            <a:ext cx="4483308" cy="810684"/>
          </a:xfrm>
          <a:prstGeom prst="rect">
            <a:avLst/>
          </a:prstGeom>
          <a:solidFill>
            <a:schemeClr val="bg1">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lIns="121904" tIns="60952" rIns="121904" bIns="60952" anchor="ctr"/>
          <a:lstStyle/>
          <a:p>
            <a:pPr algn="ctr" defTabSz="609507">
              <a:defRPr/>
            </a:pPr>
            <a:endParaRPr lang="en-US" sz="2400">
              <a:solidFill>
                <a:prstClr val="white"/>
              </a:solidFill>
              <a:latin typeface="Arial"/>
            </a:endParaRPr>
          </a:p>
        </p:txBody>
      </p:sp>
      <p:sp>
        <p:nvSpPr>
          <p:cNvPr id="13" name="Rectangle 12"/>
          <p:cNvSpPr/>
          <p:nvPr/>
        </p:nvSpPr>
        <p:spPr>
          <a:xfrm>
            <a:off x="0" y="5542023"/>
            <a:ext cx="4791175" cy="797983"/>
          </a:xfrm>
          <a:prstGeom prst="rect">
            <a:avLst/>
          </a:prstGeom>
        </p:spPr>
        <p:txBody>
          <a:bodyPr lIns="121904" tIns="60952" rIns="121904" bIns="60952"/>
          <a:lstStyle/>
          <a:p>
            <a:pPr defTabSz="609507" fontAlgn="base">
              <a:spcBef>
                <a:spcPct val="0"/>
              </a:spcBef>
              <a:spcAft>
                <a:spcPct val="0"/>
              </a:spcAft>
            </a:pPr>
            <a:r>
              <a:rPr lang="en-US" sz="2100" dirty="0">
                <a:solidFill>
                  <a:srgbClr val="000000"/>
                </a:solidFill>
                <a:latin typeface="Arial" charset="0"/>
                <a:cs typeface="Arial" charset="0"/>
              </a:rPr>
              <a:t>Visit the </a:t>
            </a:r>
            <a:r>
              <a:rPr lang="en-US" sz="2100" b="1" dirty="0">
                <a:solidFill>
                  <a:srgbClr val="000000"/>
                </a:solidFill>
                <a:latin typeface="Arial" charset="0"/>
                <a:cs typeface="Arial" charset="0"/>
              </a:rPr>
              <a:t>IBM booth</a:t>
            </a:r>
            <a:r>
              <a:rPr lang="en-US" sz="2100" dirty="0" smtClean="0">
                <a:solidFill>
                  <a:srgbClr val="000000"/>
                </a:solidFill>
                <a:latin typeface="Arial" charset="0"/>
                <a:cs typeface="Arial" charset="0"/>
              </a:rPr>
              <a:t>, </a:t>
            </a:r>
            <a:r>
              <a:rPr lang="en-US" sz="2100" dirty="0">
                <a:solidFill>
                  <a:srgbClr val="000000"/>
                </a:solidFill>
                <a:latin typeface="Arial" charset="0"/>
                <a:cs typeface="Arial" charset="0"/>
              </a:rPr>
              <a:t>or: </a:t>
            </a:r>
            <a:endParaRPr lang="en-US" sz="2100" dirty="0" smtClean="0">
              <a:solidFill>
                <a:srgbClr val="000000"/>
              </a:solidFill>
              <a:latin typeface="Arial" charset="0"/>
              <a:cs typeface="Arial" charset="0"/>
            </a:endParaRPr>
          </a:p>
          <a:p>
            <a:pPr defTabSz="609507" fontAlgn="base">
              <a:spcBef>
                <a:spcPct val="0"/>
              </a:spcBef>
              <a:spcAft>
                <a:spcPct val="0"/>
              </a:spcAft>
            </a:pPr>
            <a:r>
              <a:rPr lang="en-US" sz="2100" dirty="0" smtClean="0">
                <a:solidFill>
                  <a:srgbClr val="000000"/>
                </a:solidFill>
                <a:latin typeface="Arial" charset="0"/>
                <a:cs typeface="Arial" charset="0"/>
              </a:rPr>
              <a:t>https</a:t>
            </a:r>
            <a:r>
              <a:rPr lang="en-US" sz="2100" dirty="0">
                <a:solidFill>
                  <a:srgbClr val="000000"/>
                </a:solidFill>
                <a:latin typeface="Arial" charset="0"/>
                <a:cs typeface="Arial" charset="0"/>
              </a:rPr>
              <a:t>://</a:t>
            </a:r>
            <a:r>
              <a:rPr lang="en-US" sz="2100" dirty="0" err="1">
                <a:solidFill>
                  <a:srgbClr val="000000"/>
                </a:solidFill>
                <a:latin typeface="Arial" charset="0"/>
                <a:cs typeface="Arial" charset="0"/>
              </a:rPr>
              <a:t>www.ibm.com</a:t>
            </a:r>
            <a:r>
              <a:rPr lang="en-US" sz="2100" dirty="0">
                <a:solidFill>
                  <a:srgbClr val="000000"/>
                </a:solidFill>
                <a:latin typeface="Arial" charset="0"/>
                <a:cs typeface="Arial" charset="0"/>
              </a:rPr>
              <a:t>/</a:t>
            </a:r>
            <a:r>
              <a:rPr lang="en-US" sz="2100" dirty="0" err="1">
                <a:solidFill>
                  <a:srgbClr val="000000"/>
                </a:solidFill>
                <a:latin typeface="Arial" charset="0"/>
                <a:cs typeface="Arial" charset="0"/>
              </a:rPr>
              <a:t>devops</a:t>
            </a:r>
            <a:r>
              <a:rPr lang="en-US" sz="2100" dirty="0">
                <a:solidFill>
                  <a:srgbClr val="000000"/>
                </a:solidFill>
                <a:latin typeface="Arial" charset="0"/>
                <a:cs typeface="Arial" charset="0"/>
              </a:rPr>
              <a:t>/method</a:t>
            </a:r>
          </a:p>
        </p:txBody>
      </p:sp>
    </p:spTree>
    <p:extLst>
      <p:ext uri="{BB962C8B-B14F-4D97-AF65-F5344CB8AC3E}">
        <p14:creationId xmlns:p14="http://schemas.microsoft.com/office/powerpoint/2010/main" val="157219470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Title 1"/>
          <p:cNvSpPr>
            <a:spLocks noGrp="1"/>
          </p:cNvSpPr>
          <p:nvPr>
            <p:ph type="title"/>
          </p:nvPr>
        </p:nvSpPr>
        <p:spPr>
          <a:xfrm>
            <a:off x="6110811" y="175295"/>
            <a:ext cx="4819488" cy="526640"/>
          </a:xfrm>
        </p:spPr>
        <p:txBody>
          <a:bodyPr>
            <a:normAutofit fontScale="90000"/>
          </a:bodyPr>
          <a:lstStyle/>
          <a:p>
            <a:r>
              <a:rPr lang="en-CA" sz="3700" dirty="0">
                <a:solidFill>
                  <a:srgbClr val="191919"/>
                </a:solidFill>
              </a:rPr>
              <a:t> Takeaways:</a:t>
            </a:r>
          </a:p>
        </p:txBody>
      </p:sp>
      <p:pic>
        <p:nvPicPr>
          <p:cNvPr id="3" name="Picture 2"/>
          <p:cNvPicPr>
            <a:picLocks noChangeAspect="1"/>
          </p:cNvPicPr>
          <p:nvPr/>
        </p:nvPicPr>
        <p:blipFill>
          <a:blip r:embed="rId3"/>
          <a:stretch>
            <a:fillRect/>
          </a:stretch>
        </p:blipFill>
        <p:spPr>
          <a:xfrm>
            <a:off x="560103" y="120963"/>
            <a:ext cx="4866380" cy="6088532"/>
          </a:xfrm>
          <a:prstGeom prst="rect">
            <a:avLst/>
          </a:prstGeom>
        </p:spPr>
      </p:pic>
      <p:sp>
        <p:nvSpPr>
          <p:cNvPr id="7" name="TextBox 6"/>
          <p:cNvSpPr txBox="1"/>
          <p:nvPr/>
        </p:nvSpPr>
        <p:spPr>
          <a:xfrm>
            <a:off x="5809725" y="1123116"/>
            <a:ext cx="6382289" cy="7417383"/>
          </a:xfrm>
          <a:prstGeom prst="rect">
            <a:avLst/>
          </a:prstGeom>
          <a:noFill/>
        </p:spPr>
        <p:txBody>
          <a:bodyPr wrap="square" lIns="121890" tIns="60945" rIns="121890" bIns="60945" rtlCol="0">
            <a:spAutoFit/>
          </a:bodyPr>
          <a:lstStyle/>
          <a:p>
            <a:pPr marL="457071" indent="-457071">
              <a:buFont typeface="+mj-lt"/>
              <a:buAutoNum type="arabicPeriod"/>
            </a:pPr>
            <a:r>
              <a:rPr lang="en-US" sz="2400" dirty="0" smtClean="0">
                <a:solidFill>
                  <a:srgbClr val="191919"/>
                </a:solidFill>
              </a:rPr>
              <a:t>Metrics driven by business objectives will lead to success.</a:t>
            </a:r>
          </a:p>
          <a:p>
            <a:pPr marL="457071" indent="-457071">
              <a:buFont typeface="+mj-lt"/>
              <a:buAutoNum type="arabicPeriod"/>
            </a:pPr>
            <a:endParaRPr lang="en-US" sz="2400" dirty="0">
              <a:solidFill>
                <a:srgbClr val="191919"/>
              </a:solidFill>
            </a:endParaRPr>
          </a:p>
          <a:p>
            <a:pPr marL="457071" indent="-457071">
              <a:buFont typeface="+mj-lt"/>
              <a:buAutoNum type="arabicPeriod"/>
            </a:pPr>
            <a:r>
              <a:rPr lang="en-US" sz="2400" dirty="0" smtClean="0">
                <a:solidFill>
                  <a:srgbClr val="191919"/>
                </a:solidFill>
              </a:rPr>
              <a:t>Look for quick wins to gain momentum then scale out.</a:t>
            </a:r>
          </a:p>
          <a:p>
            <a:pPr marL="457071" indent="-457071">
              <a:buFont typeface="+mj-lt"/>
              <a:buAutoNum type="arabicPeriod"/>
            </a:pPr>
            <a:endParaRPr lang="en-US" sz="2400" dirty="0">
              <a:solidFill>
                <a:srgbClr val="191919"/>
              </a:solidFill>
            </a:endParaRPr>
          </a:p>
          <a:p>
            <a:pPr marL="457071" indent="-457071">
              <a:buFont typeface="+mj-lt"/>
              <a:buAutoNum type="arabicPeriod"/>
            </a:pPr>
            <a:r>
              <a:rPr lang="en-US" sz="2400" dirty="0" smtClean="0">
                <a:solidFill>
                  <a:srgbClr val="191919"/>
                </a:solidFill>
              </a:rPr>
              <a:t>Delivery pipeline is the heartbeat of the team. Take care of it like your own </a:t>
            </a:r>
            <a:r>
              <a:rPr lang="en-US" sz="2400" dirty="0" smtClean="0">
                <a:solidFill>
                  <a:srgbClr val="191919"/>
                </a:solidFill>
                <a:sym typeface="Wingdings"/>
              </a:rPr>
              <a:t></a:t>
            </a:r>
            <a:endParaRPr lang="en-US" sz="2400" dirty="0">
              <a:solidFill>
                <a:srgbClr val="191919"/>
              </a:solidFill>
            </a:endParaRPr>
          </a:p>
          <a:p>
            <a:pPr marL="457071" indent="-457071">
              <a:buFont typeface="+mj-lt"/>
              <a:buAutoNum type="arabicPeriod"/>
            </a:pPr>
            <a:endParaRPr lang="en-US" sz="2400" dirty="0" smtClean="0">
              <a:solidFill>
                <a:srgbClr val="191919"/>
              </a:solidFill>
            </a:endParaRPr>
          </a:p>
          <a:p>
            <a:pPr marL="457071" indent="-457071">
              <a:buFont typeface="+mj-lt"/>
              <a:buAutoNum type="arabicPeriod"/>
            </a:pPr>
            <a:r>
              <a:rPr lang="en-US" sz="2400" dirty="0" smtClean="0">
                <a:solidFill>
                  <a:srgbClr val="191919"/>
                </a:solidFill>
              </a:rPr>
              <a:t>Foster champions for change at all levels of the organization – they are essential to make it happen.</a:t>
            </a:r>
          </a:p>
          <a:p>
            <a:pPr marL="457071" indent="-457071">
              <a:buFont typeface="+mj-lt"/>
              <a:buAutoNum type="arabicPeriod"/>
            </a:pPr>
            <a:endParaRPr lang="en-US" sz="2400" dirty="0" smtClean="0">
              <a:solidFill>
                <a:srgbClr val="191919"/>
              </a:solidFill>
            </a:endParaRPr>
          </a:p>
          <a:p>
            <a:pPr marL="457071" indent="-457071">
              <a:buFont typeface="+mj-lt"/>
              <a:buAutoNum type="arabicPeriod"/>
            </a:pPr>
            <a:r>
              <a:rPr lang="en-US" sz="2400" dirty="0" smtClean="0">
                <a:solidFill>
                  <a:srgbClr val="191919"/>
                </a:solidFill>
              </a:rPr>
              <a:t>You won’t get it right the first time: create a culture of continuous improvement.</a:t>
            </a:r>
          </a:p>
          <a:p>
            <a:pPr marL="457071" indent="-457071">
              <a:buFont typeface="+mj-lt"/>
              <a:buAutoNum type="arabicPeriod"/>
            </a:pPr>
            <a:endParaRPr lang="en-US" dirty="0">
              <a:solidFill>
                <a:srgbClr val="191919"/>
              </a:solidFill>
            </a:endParaRPr>
          </a:p>
          <a:p>
            <a:pPr marL="457071" indent="-457071">
              <a:buFont typeface="+mj-lt"/>
              <a:buAutoNum type="arabicPeriod"/>
            </a:pPr>
            <a:endParaRPr lang="en-US" dirty="0" smtClean="0">
              <a:solidFill>
                <a:srgbClr val="191919"/>
              </a:solidFill>
            </a:endParaRPr>
          </a:p>
          <a:p>
            <a:pPr marL="457071" indent="-457071">
              <a:buFont typeface="+mj-lt"/>
              <a:buAutoNum type="arabicPeriod"/>
            </a:pPr>
            <a:endParaRPr lang="en-US" dirty="0">
              <a:solidFill>
                <a:srgbClr val="191919"/>
              </a:solidFill>
            </a:endParaRPr>
          </a:p>
          <a:p>
            <a:pPr marL="457071" indent="-457071">
              <a:buFont typeface="+mj-lt"/>
              <a:buAutoNum type="arabicPeriod"/>
            </a:pPr>
            <a:endParaRPr lang="en-US" dirty="0" smtClean="0">
              <a:solidFill>
                <a:srgbClr val="191919"/>
              </a:solidFill>
            </a:endParaRPr>
          </a:p>
          <a:p>
            <a:pPr marL="457071" indent="-457071">
              <a:buFont typeface="+mj-lt"/>
              <a:buAutoNum type="arabicPeriod"/>
            </a:pPr>
            <a:endParaRPr lang="en-US" dirty="0">
              <a:solidFill>
                <a:srgbClr val="191919"/>
              </a:solidFill>
            </a:endParaRPr>
          </a:p>
          <a:p>
            <a:pPr marL="457071" indent="-457071">
              <a:buFont typeface="+mj-lt"/>
              <a:buAutoNum type="arabicPeriod"/>
            </a:pPr>
            <a:endParaRPr lang="en-US" dirty="0">
              <a:solidFill>
                <a:srgbClr val="191919"/>
              </a:solidFill>
            </a:endParaRPr>
          </a:p>
        </p:txBody>
      </p:sp>
    </p:spTree>
    <p:extLst>
      <p:ext uri="{BB962C8B-B14F-4D97-AF65-F5344CB8AC3E}">
        <p14:creationId xmlns:p14="http://schemas.microsoft.com/office/powerpoint/2010/main" val="34823938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3178" y="1222690"/>
            <a:ext cx="11949074" cy="5570364"/>
          </a:xfrm>
          <a:prstGeom prst="rect">
            <a:avLst/>
          </a:prstGeom>
        </p:spPr>
      </p:pic>
      <p:sp>
        <p:nvSpPr>
          <p:cNvPr id="2" name="Title 1"/>
          <p:cNvSpPr>
            <a:spLocks noGrp="1"/>
          </p:cNvSpPr>
          <p:nvPr>
            <p:ph type="title"/>
          </p:nvPr>
        </p:nvSpPr>
        <p:spPr/>
        <p:txBody>
          <a:bodyPr/>
          <a:lstStyle/>
          <a:p>
            <a:r>
              <a:rPr lang="en-US" dirty="0" smtClean="0"/>
              <a:t>Here is what we need help with</a:t>
            </a:r>
            <a:endParaRPr lang="en-US" dirty="0"/>
          </a:p>
        </p:txBody>
      </p:sp>
      <p:sp>
        <p:nvSpPr>
          <p:cNvPr id="3" name="Content Placeholder 2"/>
          <p:cNvSpPr>
            <a:spLocks noGrp="1"/>
          </p:cNvSpPr>
          <p:nvPr>
            <p:ph idx="1"/>
          </p:nvPr>
        </p:nvSpPr>
        <p:spPr>
          <a:xfrm>
            <a:off x="244002" y="1523225"/>
            <a:ext cx="10972800" cy="4525963"/>
          </a:xfrm>
        </p:spPr>
        <p:txBody>
          <a:bodyPr/>
          <a:lstStyle/>
          <a:p>
            <a:r>
              <a:rPr lang="en-US" dirty="0" smtClean="0"/>
              <a:t>Automated impact analysis</a:t>
            </a:r>
          </a:p>
          <a:p>
            <a:r>
              <a:rPr lang="en-US" dirty="0" smtClean="0"/>
              <a:t>Automated dependency analysis</a:t>
            </a:r>
          </a:p>
          <a:p>
            <a:r>
              <a:rPr lang="en-US" dirty="0" smtClean="0"/>
              <a:t>“Release when ready”</a:t>
            </a:r>
            <a:endParaRPr lang="en-US" dirty="0"/>
          </a:p>
          <a:p>
            <a:r>
              <a:rPr lang="en-US" dirty="0" smtClean="0"/>
              <a:t>Tips around shifting to cloud </a:t>
            </a:r>
          </a:p>
        </p:txBody>
      </p:sp>
      <p:sp>
        <p:nvSpPr>
          <p:cNvPr id="5" name="Rectangle 4"/>
          <p:cNvSpPr/>
          <p:nvPr/>
        </p:nvSpPr>
        <p:spPr>
          <a:xfrm>
            <a:off x="455664" y="5792364"/>
            <a:ext cx="11147064" cy="461665"/>
          </a:xfrm>
          <a:prstGeom prst="rect">
            <a:avLst/>
          </a:prstGeom>
        </p:spPr>
        <p:txBody>
          <a:bodyPr wrap="square">
            <a:spAutoFit/>
          </a:bodyPr>
          <a:lstStyle/>
          <a:p>
            <a:pPr lvl="0" defTabSz="914400" fontAlgn="base">
              <a:spcBef>
                <a:spcPct val="0"/>
              </a:spcBef>
              <a:spcAft>
                <a:spcPct val="0"/>
              </a:spcAft>
            </a:pPr>
            <a:r>
              <a:rPr lang="en-US" sz="2400" dirty="0">
                <a:solidFill>
                  <a:srgbClr val="FFFFFF"/>
                </a:solidFill>
                <a:latin typeface="Arial" pitchFamily="34" charset="0"/>
                <a:cs typeface="Arial" pitchFamily="34" charset="0"/>
              </a:rPr>
              <a:t>Stay in touch: @</a:t>
            </a:r>
            <a:r>
              <a:rPr lang="en-US" sz="2400" dirty="0" err="1">
                <a:solidFill>
                  <a:srgbClr val="FFFFFF"/>
                </a:solidFill>
                <a:latin typeface="Arial" pitchFamily="34" charset="0"/>
                <a:cs typeface="Arial" pitchFamily="34" charset="0"/>
              </a:rPr>
              <a:t>dibbeedwards</a:t>
            </a:r>
            <a:r>
              <a:rPr lang="en-US" sz="2400" dirty="0">
                <a:solidFill>
                  <a:srgbClr val="FFFFFF"/>
                </a:solidFill>
                <a:latin typeface="Arial" pitchFamily="34" charset="0"/>
                <a:cs typeface="Arial" pitchFamily="34" charset="0"/>
              </a:rPr>
              <a:t>, </a:t>
            </a:r>
            <a:r>
              <a:rPr lang="en-US" sz="2400" dirty="0">
                <a:solidFill>
                  <a:srgbClr val="FFFFFF"/>
                </a:solidFill>
                <a:latin typeface="Arial" pitchFamily="34" charset="0"/>
                <a:cs typeface="Arial" pitchFamily="34" charset="0"/>
                <a:hlinkClick r:id="rId3"/>
              </a:rPr>
              <a:t>dibbed@</a:t>
            </a:r>
            <a:r>
              <a:rPr lang="en-US" sz="2400" dirty="0" smtClean="0">
                <a:solidFill>
                  <a:srgbClr val="FFFFFF"/>
                </a:solidFill>
                <a:latin typeface="Arial" pitchFamily="34" charset="0"/>
                <a:cs typeface="Arial" pitchFamily="34" charset="0"/>
                <a:hlinkClick r:id="rId3"/>
              </a:rPr>
              <a:t>us.ibm.com</a:t>
            </a:r>
            <a:r>
              <a:rPr lang="en-US" sz="2400" dirty="0" smtClean="0">
                <a:solidFill>
                  <a:srgbClr val="FFFFFF"/>
                </a:solidFill>
                <a:latin typeface="Arial" pitchFamily="34" charset="0"/>
                <a:cs typeface="Arial" pitchFamily="34" charset="0"/>
              </a:rPr>
              <a:t>, @</a:t>
            </a:r>
            <a:r>
              <a:rPr lang="en-US" sz="2400" dirty="0" err="1" smtClean="0">
                <a:solidFill>
                  <a:srgbClr val="FFFFFF"/>
                </a:solidFill>
                <a:latin typeface="Arial" pitchFamily="34" charset="0"/>
                <a:cs typeface="Arial" pitchFamily="34" charset="0"/>
              </a:rPr>
              <a:t>michaelbueche</a:t>
            </a:r>
            <a:endParaRPr lang="en-US" sz="2400" dirty="0">
              <a:solidFill>
                <a:srgbClr val="FFFFFF"/>
              </a:solidFill>
              <a:latin typeface="Arial" pitchFamily="34" charset="0"/>
              <a:cs typeface="Arial" pitchFamily="34" charset="0"/>
            </a:endParaRPr>
          </a:p>
        </p:txBody>
      </p:sp>
    </p:spTree>
    <p:extLst>
      <p:ext uri="{BB962C8B-B14F-4D97-AF65-F5344CB8AC3E}">
        <p14:creationId xmlns:p14="http://schemas.microsoft.com/office/powerpoint/2010/main" val="175990782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9570" name="TextBox 6"/>
          <p:cNvSpPr txBox="1">
            <a:spLocks noChangeArrowheads="1"/>
          </p:cNvSpPr>
          <p:nvPr/>
        </p:nvSpPr>
        <p:spPr bwMode="auto">
          <a:xfrm>
            <a:off x="179917" y="599017"/>
            <a:ext cx="11514667" cy="784827"/>
          </a:xfrm>
          <a:prstGeom prst="rect">
            <a:avLst/>
          </a:prstGeom>
          <a:noFill/>
          <a:ln w="9525">
            <a:noFill/>
            <a:miter lim="800000"/>
            <a:headEnd/>
            <a:tailEnd/>
          </a:ln>
        </p:spPr>
        <p:txBody>
          <a:bodyPr lIns="121914" tIns="60957" rIns="121914" bIns="60957">
            <a:spAutoFit/>
          </a:bodyPr>
          <a:lstStyle/>
          <a:p>
            <a:pPr defTabSz="609570" fontAlgn="base">
              <a:spcBef>
                <a:spcPct val="0"/>
              </a:spcBef>
              <a:spcAft>
                <a:spcPct val="0"/>
              </a:spcAft>
            </a:pPr>
            <a:r>
              <a:rPr lang="en-US" sz="4300">
                <a:solidFill>
                  <a:srgbClr val="FFFFFF"/>
                </a:solidFill>
                <a:latin typeface="Arial" charset="0"/>
                <a:cs typeface="Arial" charset="0"/>
              </a:rPr>
              <a:t>Join us tonight – for a </a:t>
            </a:r>
            <a:r>
              <a:rPr lang="en-US" sz="4300" b="1">
                <a:solidFill>
                  <a:srgbClr val="C4FFFC"/>
                </a:solidFill>
                <a:latin typeface="Arial" charset="0"/>
                <a:cs typeface="Arial" charset="0"/>
              </a:rPr>
              <a:t>Night at the Garage</a:t>
            </a:r>
            <a:r>
              <a:rPr lang="en-US" sz="4300">
                <a:solidFill>
                  <a:srgbClr val="FFFFFF"/>
                </a:solidFill>
                <a:latin typeface="Arial" charset="0"/>
                <a:cs typeface="Arial" charset="0"/>
              </a:rPr>
              <a:t>!</a:t>
            </a:r>
          </a:p>
        </p:txBody>
      </p:sp>
      <p:sp>
        <p:nvSpPr>
          <p:cNvPr id="109573" name="TextBox 11"/>
          <p:cNvSpPr txBox="1">
            <a:spLocks noChangeArrowheads="1"/>
          </p:cNvSpPr>
          <p:nvPr/>
        </p:nvSpPr>
        <p:spPr bwMode="auto">
          <a:xfrm>
            <a:off x="4692651" y="5109633"/>
            <a:ext cx="7200900" cy="643467"/>
          </a:xfrm>
          <a:prstGeom prst="rect">
            <a:avLst/>
          </a:prstGeom>
          <a:noFill/>
          <a:ln w="9525">
            <a:noFill/>
            <a:miter lim="800000"/>
            <a:headEnd/>
            <a:tailEnd/>
          </a:ln>
        </p:spPr>
        <p:txBody>
          <a:bodyPr lIns="121914" tIns="60957" rIns="121914" bIns="60957"/>
          <a:lstStyle/>
          <a:p>
            <a:pPr defTabSz="609570" fontAlgn="base">
              <a:spcBef>
                <a:spcPct val="0"/>
              </a:spcBef>
              <a:spcAft>
                <a:spcPct val="0"/>
              </a:spcAft>
            </a:pPr>
            <a:r>
              <a:rPr lang="en-US" altLang="en-US" b="1">
                <a:solidFill>
                  <a:srgbClr val="FFFFFF"/>
                </a:solidFill>
                <a:latin typeface="Arial" charset="0"/>
                <a:cs typeface="Arial" charset="0"/>
              </a:rPr>
              <a:t>Trolleys depart at 6:45 and 7:00 pm</a:t>
            </a:r>
            <a:r>
              <a:rPr lang="en-US" altLang="en-US">
                <a:solidFill>
                  <a:srgbClr val="FFFFFF"/>
                </a:solidFill>
                <a:latin typeface="Arial" charset="0"/>
                <a:cs typeface="Arial" charset="0"/>
              </a:rPr>
              <a:t> from the Market Street entrance of the Hyatt Regency (and return until 9:30 pm)</a:t>
            </a:r>
          </a:p>
        </p:txBody>
      </p:sp>
      <p:sp>
        <p:nvSpPr>
          <p:cNvPr id="109574" name="TextBox 13"/>
          <p:cNvSpPr txBox="1">
            <a:spLocks noChangeArrowheads="1"/>
          </p:cNvSpPr>
          <p:nvPr/>
        </p:nvSpPr>
        <p:spPr bwMode="auto">
          <a:xfrm>
            <a:off x="313267" y="4038600"/>
            <a:ext cx="4379384" cy="2174952"/>
          </a:xfrm>
          <a:prstGeom prst="rect">
            <a:avLst/>
          </a:prstGeom>
          <a:noFill/>
          <a:ln w="9525">
            <a:noFill/>
            <a:miter lim="800000"/>
            <a:headEnd/>
            <a:tailEnd/>
          </a:ln>
        </p:spPr>
        <p:txBody>
          <a:bodyPr lIns="121914" tIns="60957" rIns="121914" bIns="60957">
            <a:spAutoFit/>
          </a:bodyPr>
          <a:lstStyle/>
          <a:p>
            <a:pPr defTabSz="609570" fontAlgn="base">
              <a:spcBef>
                <a:spcPct val="0"/>
              </a:spcBef>
              <a:spcAft>
                <a:spcPct val="0"/>
              </a:spcAft>
            </a:pPr>
            <a:r>
              <a:rPr lang="en-US" sz="2400" b="1">
                <a:solidFill>
                  <a:srgbClr val="FFFFFF"/>
                </a:solidFill>
                <a:latin typeface="Arial" charset="0"/>
                <a:cs typeface="Arial" charset="0"/>
              </a:rPr>
              <a:t>Monday, October 19</a:t>
            </a:r>
            <a:br>
              <a:rPr lang="en-US" sz="2400" b="1">
                <a:solidFill>
                  <a:srgbClr val="FFFFFF"/>
                </a:solidFill>
                <a:latin typeface="Arial" charset="0"/>
                <a:cs typeface="Arial" charset="0"/>
              </a:rPr>
            </a:br>
            <a:r>
              <a:rPr lang="en-US" sz="2400" b="1">
                <a:solidFill>
                  <a:srgbClr val="FFFFFF"/>
                </a:solidFill>
                <a:latin typeface="Arial" charset="0"/>
                <a:cs typeface="Arial" charset="0"/>
              </a:rPr>
              <a:t>7:00 – 9:00 pm PT</a:t>
            </a:r>
            <a:r>
              <a:rPr lang="en-US" sz="2100" b="1">
                <a:solidFill>
                  <a:srgbClr val="FFFFFF"/>
                </a:solidFill>
                <a:latin typeface="Arial" charset="0"/>
                <a:cs typeface="Arial" charset="0"/>
              </a:rPr>
              <a:t/>
            </a:r>
            <a:br>
              <a:rPr lang="en-US" sz="2100" b="1">
                <a:solidFill>
                  <a:srgbClr val="FFFFFF"/>
                </a:solidFill>
                <a:latin typeface="Arial" charset="0"/>
                <a:cs typeface="Arial" charset="0"/>
              </a:rPr>
            </a:br>
            <a:r>
              <a:rPr lang="en-US" sz="2100" b="1">
                <a:solidFill>
                  <a:srgbClr val="FFFFFF"/>
                </a:solidFill>
                <a:latin typeface="Arial" charset="0"/>
                <a:cs typeface="Arial" charset="0"/>
              </a:rPr>
              <a:t/>
            </a:r>
            <a:br>
              <a:rPr lang="en-US" sz="2100" b="1">
                <a:solidFill>
                  <a:srgbClr val="FFFFFF"/>
                </a:solidFill>
                <a:latin typeface="Arial" charset="0"/>
                <a:cs typeface="Arial" charset="0"/>
              </a:rPr>
            </a:br>
            <a:r>
              <a:rPr lang="en-US" sz="2100" b="1">
                <a:solidFill>
                  <a:srgbClr val="FFFFFF"/>
                </a:solidFill>
                <a:latin typeface="Arial" charset="0"/>
                <a:cs typeface="Arial" charset="0"/>
              </a:rPr>
              <a:t>Bluemix Garage at Galvanize</a:t>
            </a:r>
            <a:r>
              <a:rPr lang="en-US" sz="2100">
                <a:solidFill>
                  <a:srgbClr val="FFFFFF"/>
                </a:solidFill>
                <a:latin typeface="Arial" charset="0"/>
                <a:cs typeface="Arial" charset="0"/>
              </a:rPr>
              <a:t/>
            </a:r>
            <a:br>
              <a:rPr lang="en-US" sz="2100">
                <a:solidFill>
                  <a:srgbClr val="FFFFFF"/>
                </a:solidFill>
                <a:latin typeface="Arial" charset="0"/>
                <a:cs typeface="Arial" charset="0"/>
              </a:rPr>
            </a:br>
            <a:r>
              <a:rPr lang="en-US" sz="2100">
                <a:solidFill>
                  <a:srgbClr val="FFFFFF"/>
                </a:solidFill>
                <a:latin typeface="Arial" charset="0"/>
                <a:cs typeface="Arial" charset="0"/>
              </a:rPr>
              <a:t>44 Tehama Street</a:t>
            </a:r>
            <a:br>
              <a:rPr lang="en-US" sz="2100">
                <a:solidFill>
                  <a:srgbClr val="FFFFFF"/>
                </a:solidFill>
                <a:latin typeface="Arial" charset="0"/>
                <a:cs typeface="Arial" charset="0"/>
              </a:rPr>
            </a:br>
            <a:r>
              <a:rPr lang="en-US" sz="2100">
                <a:solidFill>
                  <a:srgbClr val="FFFFFF"/>
                </a:solidFill>
                <a:latin typeface="Arial" charset="0"/>
                <a:cs typeface="Arial" charset="0"/>
              </a:rPr>
              <a:t>San Francisco, CA 94105</a:t>
            </a:r>
          </a:p>
        </p:txBody>
      </p:sp>
      <p:sp>
        <p:nvSpPr>
          <p:cNvPr id="109575" name="TextBox 15"/>
          <p:cNvSpPr txBox="1">
            <a:spLocks noChangeArrowheads="1"/>
          </p:cNvSpPr>
          <p:nvPr/>
        </p:nvSpPr>
        <p:spPr bwMode="auto">
          <a:xfrm>
            <a:off x="4703235" y="4047067"/>
            <a:ext cx="7200900" cy="924984"/>
          </a:xfrm>
          <a:prstGeom prst="rect">
            <a:avLst/>
          </a:prstGeom>
          <a:noFill/>
          <a:ln w="9525">
            <a:noFill/>
            <a:miter lim="800000"/>
            <a:headEnd/>
            <a:tailEnd/>
          </a:ln>
        </p:spPr>
        <p:txBody>
          <a:bodyPr lIns="121914" tIns="60957" rIns="121914" bIns="60957"/>
          <a:lstStyle/>
          <a:p>
            <a:pPr defTabSz="609570" fontAlgn="base">
              <a:spcBef>
                <a:spcPct val="10000"/>
              </a:spcBef>
              <a:spcAft>
                <a:spcPct val="0"/>
              </a:spcAft>
            </a:pPr>
            <a:r>
              <a:rPr lang="en-US" altLang="en-US" sz="2400" b="1">
                <a:solidFill>
                  <a:srgbClr val="C4FFFC"/>
                </a:solidFill>
                <a:latin typeface="Arial" charset="0"/>
                <a:cs typeface="Arial" charset="0"/>
              </a:rPr>
              <a:t>Beer &amp; wine, local cuisine, live rooftop music!</a:t>
            </a:r>
          </a:p>
          <a:p>
            <a:pPr defTabSz="609570" fontAlgn="base">
              <a:spcBef>
                <a:spcPct val="10000"/>
              </a:spcBef>
              <a:spcAft>
                <a:spcPct val="0"/>
              </a:spcAft>
            </a:pPr>
            <a:r>
              <a:rPr lang="en-US" altLang="en-US" sz="2400" b="1">
                <a:solidFill>
                  <a:srgbClr val="C4FFFC"/>
                </a:solidFill>
                <a:latin typeface="Arial" charset="0"/>
                <a:cs typeface="Arial" charset="0"/>
              </a:rPr>
              <a:t>Plus, great DevOps discussion &amp; demo stations</a:t>
            </a:r>
          </a:p>
        </p:txBody>
      </p:sp>
      <p:pic>
        <p:nvPicPr>
          <p:cNvPr id="109576" name="Picture 1"/>
          <p:cNvPicPr>
            <a:picLocks noChangeAspect="1"/>
          </p:cNvPicPr>
          <p:nvPr/>
        </p:nvPicPr>
        <p:blipFill>
          <a:blip r:embed="rId2"/>
          <a:srcRect t="34187" b="38953"/>
          <a:stretch>
            <a:fillRect/>
          </a:stretch>
        </p:blipFill>
        <p:spPr bwMode="auto">
          <a:xfrm>
            <a:off x="0" y="1409700"/>
            <a:ext cx="12192000" cy="2455333"/>
          </a:xfrm>
          <a:prstGeom prst="rect">
            <a:avLst/>
          </a:prstGeom>
          <a:noFill/>
          <a:ln w="9525">
            <a:noFill/>
            <a:miter lim="800000"/>
            <a:headEnd/>
            <a:tailEnd/>
          </a:ln>
        </p:spPr>
      </p:pic>
    </p:spTree>
    <p:extLst>
      <p:ext uri="{BB962C8B-B14F-4D97-AF65-F5344CB8AC3E}">
        <p14:creationId xmlns:p14="http://schemas.microsoft.com/office/powerpoint/2010/main" val="199623016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On the scene of disasters in 2013 and fast to settle everyday claims</a:t>
            </a:r>
            <a:endParaRPr lang="en-US" dirty="0"/>
          </a:p>
        </p:txBody>
      </p:sp>
      <p:sp>
        <p:nvSpPr>
          <p:cNvPr id="3" name="Title 2"/>
          <p:cNvSpPr>
            <a:spLocks noGrp="1"/>
          </p:cNvSpPr>
          <p:nvPr>
            <p:ph type="title"/>
          </p:nvPr>
        </p:nvSpPr>
        <p:spPr/>
        <p:txBody>
          <a:bodyPr>
            <a:normAutofit/>
          </a:bodyPr>
          <a:lstStyle/>
          <a:p>
            <a:r>
              <a:rPr lang="en-US" dirty="0" smtClean="0"/>
              <a:t>There When Our Members Need Us</a:t>
            </a:r>
            <a:endParaRPr lang="en-US" dirty="0"/>
          </a:p>
        </p:txBody>
      </p:sp>
      <p:pic>
        <p:nvPicPr>
          <p:cNvPr id="11" name="Picture 9" descr="http://prodda1w/teams/do/StreamAssetContent?stream_id=c4f340a709ec18c8b751bc2b2ea0bfc70f0e7df2&amp;stream_id_type=asset&amp;content_kind=screen_res"/>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538021" y="3580805"/>
            <a:ext cx="2504535" cy="1666153"/>
          </a:xfrm>
          <a:prstGeom prst="rect">
            <a:avLst/>
          </a:prstGeom>
          <a:ln/>
        </p:spPr>
        <p:style>
          <a:lnRef idx="1">
            <a:schemeClr val="accent6"/>
          </a:lnRef>
          <a:fillRef idx="2">
            <a:schemeClr val="accent6"/>
          </a:fillRef>
          <a:effectRef idx="1">
            <a:schemeClr val="accent6"/>
          </a:effectRef>
          <a:fontRef idx="minor">
            <a:schemeClr val="dk1"/>
          </a:fontRef>
        </p:style>
      </p:pic>
      <p:pic>
        <p:nvPicPr>
          <p:cNvPr id="14" name="Picture 4" descr="http://prodda1w/teams/do/StreamAssetContent?stream_id=62bc493af6d8f79832282ddf0c975692562ca4ca&amp;stream_id_type=asset&amp;content_kind=maste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363795" y="3808490"/>
            <a:ext cx="1897375" cy="1701095"/>
          </a:xfrm>
          <a:prstGeom prst="rect">
            <a:avLst/>
          </a:prstGeom>
        </p:spPr>
        <p:style>
          <a:lnRef idx="1">
            <a:schemeClr val="accent6"/>
          </a:lnRef>
          <a:fillRef idx="2">
            <a:schemeClr val="accent6"/>
          </a:fillRef>
          <a:effectRef idx="1">
            <a:schemeClr val="accent6"/>
          </a:effectRef>
          <a:fontRef idx="minor">
            <a:schemeClr val="dk1"/>
          </a:fontRef>
        </p:style>
      </p:pic>
      <p:pic>
        <p:nvPicPr>
          <p:cNvPr id="16" name="Picture 5"/>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rot="21229321">
            <a:off x="1935164" y="2990851"/>
            <a:ext cx="1825317" cy="1757732"/>
          </a:xfrm>
          <a:prstGeom prst="rect">
            <a:avLst/>
          </a:prstGeom>
          <a:ln>
            <a:headEnd/>
            <a:tailEnd/>
          </a:ln>
        </p:spPr>
        <p:style>
          <a:lnRef idx="1">
            <a:schemeClr val="accent6"/>
          </a:lnRef>
          <a:fillRef idx="2">
            <a:schemeClr val="accent6"/>
          </a:fillRef>
          <a:effectRef idx="1">
            <a:schemeClr val="accent6"/>
          </a:effectRef>
          <a:fontRef idx="minor">
            <a:schemeClr val="dk1"/>
          </a:fontRef>
        </p:style>
      </p:pic>
      <p:pic>
        <p:nvPicPr>
          <p:cNvPr id="17" name="Picture 16" descr="photo.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868327" y="3732595"/>
            <a:ext cx="1068943" cy="1897375"/>
          </a:xfrm>
          <a:prstGeom prst="roundRect">
            <a:avLst>
              <a:gd name="adj" fmla="val 3610"/>
            </a:avLst>
          </a:prstGeom>
        </p:spPr>
        <p:style>
          <a:lnRef idx="1">
            <a:schemeClr val="accent6"/>
          </a:lnRef>
          <a:fillRef idx="2">
            <a:schemeClr val="accent6"/>
          </a:fillRef>
          <a:effectRef idx="1">
            <a:schemeClr val="accent6"/>
          </a:effectRef>
          <a:fontRef idx="minor">
            <a:schemeClr val="dk1"/>
          </a:fontRef>
        </p:style>
      </p:pic>
      <p:graphicFrame>
        <p:nvGraphicFramePr>
          <p:cNvPr id="18" name="Table 17"/>
          <p:cNvGraphicFramePr>
            <a:graphicFrameLocks noGrp="1"/>
          </p:cNvGraphicFramePr>
          <p:nvPr/>
        </p:nvGraphicFramePr>
        <p:xfrm>
          <a:off x="3682902" y="2290575"/>
          <a:ext cx="5373014" cy="1390040"/>
        </p:xfrm>
        <a:graphic>
          <a:graphicData uri="http://schemas.openxmlformats.org/drawingml/2006/table">
            <a:tbl>
              <a:tblPr firstRow="1" bandRow="1">
                <a:tableStyleId>{5C22544A-7EE6-4342-B048-85BDC9FD1C3A}</a:tableStyleId>
              </a:tblPr>
              <a:tblGrid>
                <a:gridCol w="1726387"/>
                <a:gridCol w="1920240"/>
                <a:gridCol w="1726387"/>
              </a:tblGrid>
              <a:tr h="525475">
                <a:tc>
                  <a:txBody>
                    <a:bodyPr/>
                    <a:lstStyle/>
                    <a:p>
                      <a:pPr algn="ctr">
                        <a:lnSpc>
                          <a:spcPct val="89000"/>
                        </a:lnSpc>
                      </a:pPr>
                      <a:r>
                        <a:rPr lang="en-US" sz="3200" dirty="0" smtClean="0">
                          <a:solidFill>
                            <a:srgbClr val="0070C0"/>
                          </a:solidFill>
                        </a:rPr>
                        <a:t>100K</a:t>
                      </a:r>
                    </a:p>
                  </a:txBody>
                  <a:tcPr anchor="ctr">
                    <a:lnL w="12700" cmpd="sng">
                      <a:noFill/>
                    </a:lnL>
                    <a:lnR w="6350" cap="flat" cmpd="sng" algn="ctr">
                      <a:solidFill>
                        <a:schemeClr val="tx1">
                          <a:lumMod val="50000"/>
                          <a:lumOff val="50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lnSpc>
                          <a:spcPct val="89000"/>
                        </a:lnSpc>
                      </a:pPr>
                      <a:r>
                        <a:rPr lang="en-US" sz="3200" dirty="0" smtClean="0">
                          <a:solidFill>
                            <a:schemeClr val="accent4"/>
                          </a:solidFill>
                        </a:rPr>
                        <a:t>5M+</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89000"/>
                        </a:lnSpc>
                        <a:spcBef>
                          <a:spcPts val="0"/>
                        </a:spcBef>
                        <a:spcAft>
                          <a:spcPts val="0"/>
                        </a:spcAft>
                        <a:buClrTx/>
                        <a:buSzTx/>
                        <a:buFontTx/>
                        <a:buNone/>
                        <a:tabLst/>
                        <a:defRPr/>
                      </a:pPr>
                      <a:r>
                        <a:rPr lang="en-US" sz="3200" dirty="0" smtClean="0">
                          <a:solidFill>
                            <a:srgbClr val="00B050"/>
                          </a:solidFill>
                        </a:rPr>
                        <a:t>81%</a:t>
                      </a:r>
                    </a:p>
                  </a:txBody>
                  <a:tcPr anchor="ctr">
                    <a:lnL w="6350" cap="flat" cmpd="sng" algn="ctr">
                      <a:solidFill>
                        <a:schemeClr val="tx1">
                          <a:lumMod val="50000"/>
                          <a:lumOff val="50000"/>
                        </a:schemeClr>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tr>
              <a:tr h="864565">
                <a:tc>
                  <a:txBody>
                    <a:bodyPr/>
                    <a:lstStyle/>
                    <a:p>
                      <a:pPr algn="ctr">
                        <a:lnSpc>
                          <a:spcPct val="89000"/>
                        </a:lnSpc>
                      </a:pPr>
                      <a:r>
                        <a:rPr lang="en-US" sz="1900" dirty="0" smtClean="0"/>
                        <a:t>disaster claims</a:t>
                      </a:r>
                      <a:endParaRPr lang="en-US" sz="1900" dirty="0" smtClean="0">
                        <a:solidFill>
                          <a:srgbClr val="000000"/>
                        </a:solidFill>
                        <a:latin typeface="+mn-lt"/>
                        <a:cs typeface="Arial" pitchFamily="34" charset="0"/>
                      </a:endParaRPr>
                    </a:p>
                  </a:txBody>
                  <a:tcPr marL="182880" marR="182880">
                    <a:lnL w="12700" cmpd="sng">
                      <a:noFill/>
                    </a:lnL>
                    <a:lnR w="6350" cap="flat" cmpd="sng" algn="ctr">
                      <a:solidFill>
                        <a:schemeClr val="tx1">
                          <a:lumMod val="50000"/>
                          <a:lumOff val="50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lnSpc>
                          <a:spcPct val="89000"/>
                        </a:lnSpc>
                      </a:pPr>
                      <a:r>
                        <a:rPr lang="en-US" sz="1900" dirty="0" smtClean="0"/>
                        <a:t>auto and property claims</a:t>
                      </a:r>
                      <a:endParaRPr lang="en-US" sz="1900" dirty="0" smtClean="0">
                        <a:solidFill>
                          <a:srgbClr val="000000"/>
                        </a:solidFill>
                        <a:latin typeface="+mn-lt"/>
                        <a:cs typeface="Arial" pitchFamily="34" charset="0"/>
                      </a:endParaRPr>
                    </a:p>
                  </a:txBody>
                  <a:tcPr marL="182880" marR="182880">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89000"/>
                        </a:lnSpc>
                        <a:spcBef>
                          <a:spcPts val="0"/>
                        </a:spcBef>
                        <a:spcAft>
                          <a:spcPts val="0"/>
                        </a:spcAft>
                        <a:buClrTx/>
                        <a:buSzTx/>
                        <a:buFontTx/>
                        <a:buNone/>
                        <a:tabLst/>
                        <a:defRPr/>
                      </a:pPr>
                      <a:r>
                        <a:rPr lang="en-US" sz="1900" dirty="0" smtClean="0">
                          <a:solidFill>
                            <a:schemeClr val="tx1"/>
                          </a:solidFill>
                          <a:latin typeface="+mn-lt"/>
                        </a:rPr>
                        <a:t>Claims satisfaction</a:t>
                      </a:r>
                      <a:endParaRPr lang="en-US" sz="1900" dirty="0" smtClean="0">
                        <a:solidFill>
                          <a:schemeClr val="tx1"/>
                        </a:solidFill>
                      </a:endParaRPr>
                    </a:p>
                  </a:txBody>
                  <a:tcPr marL="182880" marR="182880">
                    <a:lnL w="6350" cap="flat" cmpd="sng" algn="ctr">
                      <a:solidFill>
                        <a:schemeClr val="tx1">
                          <a:lumMod val="50000"/>
                          <a:lumOff val="50000"/>
                        </a:schemeClr>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r>
            </a:tbl>
          </a:graphicData>
        </a:graphic>
      </p:graphicFrame>
      <p:sp>
        <p:nvSpPr>
          <p:cNvPr id="12" name="TextBox 11"/>
          <p:cNvSpPr txBox="1"/>
          <p:nvPr/>
        </p:nvSpPr>
        <p:spPr>
          <a:xfrm>
            <a:off x="8600537" y="5567356"/>
            <a:ext cx="1915675" cy="143629"/>
          </a:xfrm>
          <a:prstGeom prst="rect">
            <a:avLst/>
          </a:prstGeom>
          <a:noFill/>
        </p:spPr>
        <p:txBody>
          <a:bodyPr wrap="square" lIns="0" tIns="0" rIns="0" bIns="0" rtlCol="0">
            <a:spAutoFit/>
          </a:bodyPr>
          <a:lstStyle/>
          <a:p>
            <a:pPr algn="r" defTabSz="914173" fontAlgn="base">
              <a:spcBef>
                <a:spcPct val="0"/>
              </a:spcBef>
              <a:spcAft>
                <a:spcPct val="0"/>
              </a:spcAft>
            </a:pPr>
            <a:r>
              <a:rPr lang="en-US" sz="900" dirty="0">
                <a:solidFill>
                  <a:srgbClr val="000000">
                    <a:lumMod val="50000"/>
                    <a:lumOff val="50000"/>
                  </a:srgbClr>
                </a:solidFill>
              </a:rPr>
              <a:t>Numbers at year end, 2013</a:t>
            </a:r>
          </a:p>
        </p:txBody>
      </p:sp>
      <p:pic>
        <p:nvPicPr>
          <p:cNvPr id="13" name="Picture 15" descr="USAA_Logo08_Black_RGB.gif"/>
          <p:cNvPicPr>
            <a:picLocks noChangeAspect="1"/>
          </p:cNvPicPr>
          <p:nvPr/>
        </p:nvPicPr>
        <p:blipFill>
          <a:blip r:embed="rId7" cstate="screen">
            <a:lum bright="100000"/>
            <a:extLst>
              <a:ext uri="{28A0092B-C50C-407E-A947-70E740481C1C}">
                <a14:useLocalDpi xmlns:a14="http://schemas.microsoft.com/office/drawing/2010/main"/>
              </a:ext>
            </a:extLst>
          </a:blip>
          <a:srcRect/>
          <a:stretch>
            <a:fillRect/>
          </a:stretch>
        </p:blipFill>
        <p:spPr bwMode="auto">
          <a:xfrm>
            <a:off x="10090151" y="1019175"/>
            <a:ext cx="406400" cy="393700"/>
          </a:xfrm>
          <a:prstGeom prst="rect">
            <a:avLst/>
          </a:prstGeom>
          <a:noFill/>
          <a:ln w="9525">
            <a:noFill/>
            <a:miter lim="800000"/>
            <a:headEnd/>
            <a:tailEnd/>
          </a:ln>
        </p:spPr>
      </p:pic>
    </p:spTree>
    <p:extLst>
      <p:ext uri="{BB962C8B-B14F-4D97-AF65-F5344CB8AC3E}">
        <p14:creationId xmlns:p14="http://schemas.microsoft.com/office/powerpoint/2010/main" val="32460291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nvGraphicFramePr>
        <p:xfrm>
          <a:off x="6854949" y="2973639"/>
          <a:ext cx="3269891" cy="1603398"/>
        </p:xfrm>
        <a:graphic>
          <a:graphicData uri="http://schemas.openxmlformats.org/drawingml/2006/table">
            <a:tbl>
              <a:tblPr firstRow="1" bandRow="1">
                <a:tableStyleId>{5C22544A-7EE6-4342-B048-85BDC9FD1C3A}</a:tableStyleId>
              </a:tblPr>
              <a:tblGrid>
                <a:gridCol w="3269891"/>
              </a:tblGrid>
              <a:tr h="1053159">
                <a:tc>
                  <a:txBody>
                    <a:bodyPr/>
                    <a:lstStyle/>
                    <a:p>
                      <a:pPr marL="0" marR="0" indent="0" algn="ctr" defTabSz="914400" rtl="0" eaLnBrk="1" fontAlgn="auto" latinLnBrk="0" hangingPunct="1">
                        <a:lnSpc>
                          <a:spcPct val="89000"/>
                        </a:lnSpc>
                        <a:spcBef>
                          <a:spcPts val="0"/>
                        </a:spcBef>
                        <a:spcAft>
                          <a:spcPts val="0"/>
                        </a:spcAft>
                        <a:buClrTx/>
                        <a:buSzTx/>
                        <a:buFontTx/>
                        <a:buNone/>
                        <a:tabLst/>
                        <a:defRPr/>
                      </a:pPr>
                      <a:r>
                        <a:rPr lang="en-US" sz="6700" b="1" dirty="0" smtClean="0">
                          <a:solidFill>
                            <a:srgbClr val="0070C0"/>
                          </a:solidFill>
                          <a:latin typeface="+mn-lt"/>
                        </a:rPr>
                        <a:t>$24B</a:t>
                      </a:r>
                      <a:endParaRPr lang="en-US" sz="6700" b="1" dirty="0" smtClean="0">
                        <a:solidFill>
                          <a:srgbClr val="0070C0"/>
                        </a:solidFill>
                      </a:endParaRPr>
                    </a:p>
                  </a:txBody>
                  <a:tcPr marB="36576"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50239">
                <a:tc>
                  <a:txBody>
                    <a:bodyPr/>
                    <a:lstStyle/>
                    <a:p>
                      <a:pPr marL="0" marR="0" indent="0" algn="ctr" defTabSz="914400" rtl="0" eaLnBrk="1" fontAlgn="auto" latinLnBrk="0" hangingPunct="1">
                        <a:lnSpc>
                          <a:spcPct val="89000"/>
                        </a:lnSpc>
                        <a:spcBef>
                          <a:spcPts val="0"/>
                        </a:spcBef>
                        <a:spcAft>
                          <a:spcPts val="0"/>
                        </a:spcAft>
                        <a:buClrTx/>
                        <a:buSzTx/>
                        <a:buFontTx/>
                        <a:buNone/>
                        <a:tabLst/>
                        <a:defRPr/>
                      </a:pPr>
                      <a:r>
                        <a:rPr lang="en-US" sz="1900" b="1" dirty="0" smtClean="0">
                          <a:solidFill>
                            <a:schemeClr val="tx1"/>
                          </a:solidFill>
                          <a:latin typeface="+mn-lt"/>
                        </a:rPr>
                        <a:t>In Net Worth</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11" name="Table 10"/>
          <p:cNvGraphicFramePr>
            <a:graphicFrameLocks noGrp="1"/>
          </p:cNvGraphicFramePr>
          <p:nvPr/>
        </p:nvGraphicFramePr>
        <p:xfrm>
          <a:off x="2097980" y="2579228"/>
          <a:ext cx="4022437" cy="2910431"/>
        </p:xfrm>
        <a:graphic>
          <a:graphicData uri="http://schemas.openxmlformats.org/drawingml/2006/table">
            <a:tbl>
              <a:tblPr firstRow="1" bandRow="1">
                <a:tableStyleId>{5C22544A-7EE6-4342-B048-85BDC9FD1C3A}</a:tableStyleId>
              </a:tblPr>
              <a:tblGrid>
                <a:gridCol w="943247"/>
                <a:gridCol w="1539595"/>
                <a:gridCol w="1539595"/>
              </a:tblGrid>
              <a:tr h="502920">
                <a:tc gridSpan="3">
                  <a:txBody>
                    <a:bodyPr/>
                    <a:lstStyle/>
                    <a:p>
                      <a:pPr algn="ctr">
                        <a:lnSpc>
                          <a:spcPct val="89000"/>
                        </a:lnSpc>
                      </a:pPr>
                      <a:r>
                        <a:rPr lang="en-US" sz="2400" dirty="0" smtClean="0">
                          <a:solidFill>
                            <a:srgbClr val="0070C0"/>
                          </a:solidFill>
                        </a:rPr>
                        <a:t>Rating Agency</a:t>
                      </a:r>
                      <a:r>
                        <a:rPr lang="en-US" sz="2400" b="0" baseline="30000" dirty="0" smtClean="0">
                          <a:solidFill>
                            <a:srgbClr val="0070C0"/>
                          </a:solidFill>
                        </a:rPr>
                        <a:t>1</a:t>
                      </a:r>
                      <a:endParaRPr lang="en-US" sz="2400" b="0" baseline="30000" dirty="0">
                        <a:solidFill>
                          <a:srgbClr val="0070C0"/>
                        </a:solidFill>
                      </a:endParaRPr>
                    </a:p>
                  </a:txBody>
                  <a:tcPr marB="36576" anchor="b">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pPr algn="ctr">
                        <a:lnSpc>
                          <a:spcPct val="89000"/>
                        </a:lnSpc>
                      </a:pPr>
                      <a:endParaRPr lang="en-US" sz="2400" dirty="0">
                        <a:solidFill>
                          <a:schemeClr val="bg1"/>
                        </a:solidFill>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r>
              <a:tr h="640080">
                <a:tc>
                  <a:txBody>
                    <a:bodyPr/>
                    <a:lstStyle/>
                    <a:p>
                      <a:pPr algn="ctr">
                        <a:lnSpc>
                          <a:spcPct val="89000"/>
                        </a:lnSpc>
                      </a:pPr>
                      <a:r>
                        <a:rPr lang="en-US" sz="2400" b="1" dirty="0" err="1" smtClean="0">
                          <a:solidFill>
                            <a:srgbClr val="0070C0"/>
                          </a:solidFill>
                          <a:latin typeface="+mn-lt"/>
                        </a:rPr>
                        <a:t>Aaa</a:t>
                      </a:r>
                      <a:endParaRPr lang="en-US" sz="2400" b="1" dirty="0">
                        <a:solidFill>
                          <a:srgbClr val="0070C0"/>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89000"/>
                        </a:lnSpc>
                      </a:pPr>
                      <a:r>
                        <a:rPr lang="en-US" sz="1900" b="0" dirty="0" smtClean="0">
                          <a:solidFill>
                            <a:schemeClr val="tx1"/>
                          </a:solidFill>
                          <a:latin typeface="+mn-lt"/>
                        </a:rPr>
                        <a:t>Exceptional</a:t>
                      </a:r>
                      <a:endParaRPr lang="en-US" sz="1900" b="0" dirty="0">
                        <a:solidFill>
                          <a:schemeClr val="tx1"/>
                        </a:solidFill>
                        <a:latin typeface="+mn-lt"/>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89000"/>
                        </a:lnSpc>
                      </a:pPr>
                      <a:r>
                        <a:rPr lang="en-US" sz="2000" b="1" dirty="0" smtClean="0">
                          <a:solidFill>
                            <a:srgbClr val="00B050"/>
                          </a:solidFill>
                          <a:latin typeface="+mn-lt"/>
                        </a:rPr>
                        <a:t>Moody’s</a:t>
                      </a:r>
                      <a:endParaRPr lang="en-US" sz="2000" b="1" dirty="0">
                        <a:solidFill>
                          <a:srgbClr val="00B050"/>
                        </a:solidFill>
                        <a:latin typeface="+mn-lt"/>
                      </a:endParaRPr>
                    </a:p>
                  </a:txBody>
                  <a:tcPr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r>
              <a:tr h="640080">
                <a:tc>
                  <a:txBody>
                    <a:bodyPr/>
                    <a:lstStyle/>
                    <a:p>
                      <a:pPr algn="ctr">
                        <a:lnSpc>
                          <a:spcPct val="89000"/>
                        </a:lnSpc>
                      </a:pPr>
                      <a:r>
                        <a:rPr lang="en-US" sz="2400" b="1" dirty="0" smtClean="0">
                          <a:solidFill>
                            <a:srgbClr val="0070C0"/>
                          </a:solidFill>
                          <a:latin typeface="+mn-lt"/>
                        </a:rPr>
                        <a:t>A++</a:t>
                      </a:r>
                      <a:endParaRPr lang="en-US" sz="2400" b="1" dirty="0">
                        <a:solidFill>
                          <a:srgbClr val="0070C0"/>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89000"/>
                        </a:lnSpc>
                      </a:pPr>
                      <a:r>
                        <a:rPr lang="en-US" sz="1900" b="0" dirty="0" smtClean="0">
                          <a:solidFill>
                            <a:schemeClr val="tx1"/>
                          </a:solidFill>
                          <a:latin typeface="+mn-lt"/>
                        </a:rPr>
                        <a:t>Superior</a:t>
                      </a:r>
                      <a:endParaRPr lang="en-US" sz="1900" b="0" dirty="0">
                        <a:solidFill>
                          <a:schemeClr val="tx1"/>
                        </a:solidFill>
                        <a:latin typeface="+mn-lt"/>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89000"/>
                        </a:lnSpc>
                      </a:pPr>
                      <a:r>
                        <a:rPr lang="en-US" sz="2000" b="1" dirty="0" smtClean="0">
                          <a:solidFill>
                            <a:srgbClr val="00B050"/>
                          </a:solidFill>
                          <a:latin typeface="+mn-lt"/>
                        </a:rPr>
                        <a:t>A.M. Best</a:t>
                      </a:r>
                      <a:endParaRPr lang="en-US" sz="2000" b="1" dirty="0">
                        <a:solidFill>
                          <a:srgbClr val="00B050"/>
                        </a:solidFill>
                        <a:latin typeface="+mn-lt"/>
                      </a:endParaRPr>
                    </a:p>
                  </a:txBody>
                  <a:tcPr anchor="ctr">
                    <a:lnL w="6350" cap="flat" cmpd="sng" algn="ctr">
                      <a:solidFill>
                        <a:schemeClr val="bg1"/>
                      </a:solidFill>
                      <a:prstDash val="solid"/>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r>
              <a:tr h="640080">
                <a:tc>
                  <a:txBody>
                    <a:bodyPr/>
                    <a:lstStyle/>
                    <a:p>
                      <a:pPr algn="ctr">
                        <a:lnSpc>
                          <a:spcPct val="89000"/>
                        </a:lnSpc>
                      </a:pPr>
                      <a:r>
                        <a:rPr lang="en-US" sz="2400" b="1" dirty="0" smtClean="0">
                          <a:solidFill>
                            <a:srgbClr val="0070C0"/>
                          </a:solidFill>
                          <a:latin typeface="+mn-lt"/>
                        </a:rPr>
                        <a:t>AA+</a:t>
                      </a:r>
                      <a:endParaRPr lang="en-US" sz="2400" b="1" dirty="0">
                        <a:solidFill>
                          <a:srgbClr val="0070C0"/>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89000"/>
                        </a:lnSpc>
                        <a:spcBef>
                          <a:spcPts val="0"/>
                        </a:spcBef>
                        <a:spcAft>
                          <a:spcPts val="0"/>
                        </a:spcAft>
                        <a:buClrTx/>
                        <a:buSzTx/>
                        <a:buFontTx/>
                        <a:buNone/>
                        <a:tabLst/>
                        <a:defRPr/>
                      </a:pPr>
                      <a:r>
                        <a:rPr lang="en-US" sz="1900" b="0" dirty="0" smtClean="0">
                          <a:solidFill>
                            <a:schemeClr val="tx1"/>
                          </a:solidFill>
                          <a:latin typeface="+mn-lt"/>
                        </a:rPr>
                        <a:t>Very strong</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89000"/>
                        </a:lnSpc>
                        <a:spcBef>
                          <a:spcPts val="0"/>
                        </a:spcBef>
                        <a:spcAft>
                          <a:spcPts val="0"/>
                        </a:spcAft>
                        <a:buClrTx/>
                        <a:buSzTx/>
                        <a:buFontTx/>
                        <a:buNone/>
                        <a:tabLst/>
                        <a:defRPr/>
                      </a:pPr>
                      <a:r>
                        <a:rPr lang="en-US" sz="2000" b="1" dirty="0" smtClean="0">
                          <a:solidFill>
                            <a:srgbClr val="00B050"/>
                          </a:solidFill>
                          <a:latin typeface="+mn-lt"/>
                        </a:rPr>
                        <a:t>Standard </a:t>
                      </a:r>
                      <a:br>
                        <a:rPr lang="en-US" sz="2000" b="1" dirty="0" smtClean="0">
                          <a:solidFill>
                            <a:srgbClr val="00B050"/>
                          </a:solidFill>
                          <a:latin typeface="+mn-lt"/>
                        </a:rPr>
                      </a:br>
                      <a:r>
                        <a:rPr lang="en-US" sz="2000" b="1" dirty="0" smtClean="0">
                          <a:solidFill>
                            <a:srgbClr val="00B050"/>
                          </a:solidFill>
                          <a:latin typeface="+mn-lt"/>
                        </a:rPr>
                        <a:t>&amp; Poor’s</a:t>
                      </a:r>
                    </a:p>
                  </a:txBody>
                  <a:tcPr anchor="ctr">
                    <a:lnL w="6350" cap="flat" cmpd="sng" algn="ctr">
                      <a:solidFill>
                        <a:schemeClr val="bg1"/>
                      </a:solidFill>
                      <a:prstDash val="solid"/>
                      <a:round/>
                      <a:headEnd type="none" w="med" len="med"/>
                      <a:tailEnd type="none" w="med" len="med"/>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r>
              <a:tr h="487271">
                <a:tc gridSpan="3">
                  <a:txBody>
                    <a:bodyPr/>
                    <a:lstStyle/>
                    <a:p>
                      <a:pPr marL="0" marR="0" indent="0" algn="ctr" defTabSz="914400" rtl="0" eaLnBrk="1" fontAlgn="auto" latinLnBrk="0" hangingPunct="1">
                        <a:lnSpc>
                          <a:spcPct val="89000"/>
                        </a:lnSpc>
                        <a:spcBef>
                          <a:spcPts val="0"/>
                        </a:spcBef>
                        <a:spcAft>
                          <a:spcPts val="0"/>
                        </a:spcAft>
                        <a:buClrTx/>
                        <a:buSzTx/>
                        <a:buFontTx/>
                        <a:buNone/>
                        <a:tabLst/>
                        <a:defRPr/>
                      </a:pPr>
                      <a:r>
                        <a:rPr lang="en-US" sz="1100" b="0" baseline="30000" dirty="0" smtClean="0">
                          <a:solidFill>
                            <a:schemeClr val="tx1">
                              <a:lumMod val="50000"/>
                              <a:lumOff val="50000"/>
                            </a:schemeClr>
                          </a:solidFill>
                          <a:latin typeface="+mn-lt"/>
                        </a:rPr>
                        <a:t>1</a:t>
                      </a:r>
                      <a:r>
                        <a:rPr lang="en-US" sz="1100" b="0" dirty="0" smtClean="0">
                          <a:solidFill>
                            <a:schemeClr val="tx1">
                              <a:lumMod val="50000"/>
                              <a:lumOff val="50000"/>
                            </a:schemeClr>
                          </a:solidFill>
                          <a:latin typeface="+mn-lt"/>
                        </a:rPr>
                        <a:t>Ratings of USAA P&amp;C Insurance Group </a:t>
                      </a:r>
                    </a:p>
                  </a:txBody>
                  <a:tcPr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dirty="0" smtClean="0">
                        <a:solidFill>
                          <a:schemeClr val="tx1"/>
                        </a:solidFill>
                        <a:latin typeface="+mn-lt"/>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b="1" dirty="0" smtClean="0">
                        <a:solidFill>
                          <a:schemeClr val="tx1"/>
                        </a:solidFill>
                        <a:latin typeface="+mn-lt"/>
                      </a:endParaRPr>
                    </a:p>
                  </a:txBody>
                  <a:tcPr anchor="ctr">
                    <a:lnL w="6350" cap="flat" cmpd="sng" algn="ctr">
                      <a:solidFill>
                        <a:schemeClr val="bg1"/>
                      </a:solid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
        <p:nvSpPr>
          <p:cNvPr id="2" name="Text Placeholder 1"/>
          <p:cNvSpPr>
            <a:spLocks noGrp="1"/>
          </p:cNvSpPr>
          <p:nvPr>
            <p:ph type="body" sz="quarter" idx="12"/>
          </p:nvPr>
        </p:nvSpPr>
        <p:spPr/>
        <p:txBody>
          <a:bodyPr/>
          <a:lstStyle/>
          <a:p>
            <a:r>
              <a:rPr lang="en-US" dirty="0" smtClean="0"/>
              <a:t>USAA’s net worth — one of the best measures of our ability</a:t>
            </a:r>
          </a:p>
          <a:p>
            <a:r>
              <a:rPr lang="en-US" dirty="0" smtClean="0"/>
              <a:t>to meet our commitments today and for years to come</a:t>
            </a:r>
            <a:endParaRPr lang="en-US" dirty="0"/>
          </a:p>
        </p:txBody>
      </p:sp>
      <p:sp>
        <p:nvSpPr>
          <p:cNvPr id="3" name="Title 2"/>
          <p:cNvSpPr>
            <a:spLocks noGrp="1"/>
          </p:cNvSpPr>
          <p:nvPr>
            <p:ph type="title"/>
          </p:nvPr>
        </p:nvSpPr>
        <p:spPr/>
        <p:txBody>
          <a:bodyPr>
            <a:normAutofit/>
          </a:bodyPr>
          <a:lstStyle/>
          <a:p>
            <a:r>
              <a:rPr lang="en-US" dirty="0" smtClean="0"/>
              <a:t>Financial Strength to Meet Our Commitments</a:t>
            </a:r>
            <a:endParaRPr lang="en-US" dirty="0"/>
          </a:p>
        </p:txBody>
      </p:sp>
      <p:pic>
        <p:nvPicPr>
          <p:cNvPr id="7" name="Picture 15" descr="USAA_Logo08_Black_RGB.gif"/>
          <p:cNvPicPr>
            <a:picLocks noChangeAspect="1"/>
          </p:cNvPicPr>
          <p:nvPr/>
        </p:nvPicPr>
        <p:blipFill>
          <a:blip r:embed="rId3" cstate="screen">
            <a:lum bright="100000"/>
            <a:extLst>
              <a:ext uri="{28A0092B-C50C-407E-A947-70E740481C1C}">
                <a14:useLocalDpi xmlns:a14="http://schemas.microsoft.com/office/drawing/2010/main"/>
              </a:ext>
            </a:extLst>
          </a:blip>
          <a:srcRect/>
          <a:stretch>
            <a:fillRect/>
          </a:stretch>
        </p:blipFill>
        <p:spPr bwMode="auto">
          <a:xfrm>
            <a:off x="10090151" y="1019175"/>
            <a:ext cx="406400" cy="393700"/>
          </a:xfrm>
          <a:prstGeom prst="rect">
            <a:avLst/>
          </a:prstGeom>
          <a:noFill/>
          <a:ln w="9525">
            <a:noFill/>
            <a:miter lim="800000"/>
            <a:headEnd/>
            <a:tailEnd/>
          </a:ln>
        </p:spPr>
      </p:pic>
    </p:spTree>
    <p:extLst>
      <p:ext uri="{BB962C8B-B14F-4D97-AF65-F5344CB8AC3E}">
        <p14:creationId xmlns:p14="http://schemas.microsoft.com/office/powerpoint/2010/main" val="21466273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We call it our secret sauce!</a:t>
            </a:r>
            <a:endParaRPr lang="en-US" dirty="0"/>
          </a:p>
        </p:txBody>
      </p:sp>
      <p:sp>
        <p:nvSpPr>
          <p:cNvPr id="3" name="Title 2"/>
          <p:cNvSpPr>
            <a:spLocks noGrp="1"/>
          </p:cNvSpPr>
          <p:nvPr>
            <p:ph type="title"/>
          </p:nvPr>
        </p:nvSpPr>
        <p:spPr/>
        <p:txBody>
          <a:bodyPr>
            <a:normAutofit/>
          </a:bodyPr>
          <a:lstStyle/>
          <a:p>
            <a:r>
              <a:rPr lang="en-US" dirty="0" smtClean="0"/>
              <a:t>Sources of USAA’s Strength</a:t>
            </a:r>
            <a:endParaRPr lang="en-US" dirty="0"/>
          </a:p>
        </p:txBody>
      </p:sp>
      <p:graphicFrame>
        <p:nvGraphicFramePr>
          <p:cNvPr id="9" name="Table 8"/>
          <p:cNvGraphicFramePr>
            <a:graphicFrameLocks noGrp="1"/>
          </p:cNvGraphicFramePr>
          <p:nvPr/>
        </p:nvGraphicFramePr>
        <p:xfrm>
          <a:off x="1524000" y="2442367"/>
          <a:ext cx="9144000" cy="1349564"/>
        </p:xfrm>
        <a:graphic>
          <a:graphicData uri="http://schemas.openxmlformats.org/drawingml/2006/table">
            <a:tbl>
              <a:tblPr firstRow="1" bandRow="1">
                <a:tableStyleId>{5C22544A-7EE6-4342-B048-85BDC9FD1C3A}</a:tableStyleId>
              </a:tblPr>
              <a:tblGrid>
                <a:gridCol w="3048000"/>
                <a:gridCol w="3048000"/>
                <a:gridCol w="3048000"/>
              </a:tblGrid>
              <a:tr h="525475">
                <a:tc>
                  <a:txBody>
                    <a:bodyPr/>
                    <a:lstStyle/>
                    <a:p>
                      <a:pPr algn="ctr">
                        <a:lnSpc>
                          <a:spcPct val="89000"/>
                        </a:lnSpc>
                      </a:pPr>
                      <a:endParaRPr lang="en-US" sz="3200" dirty="0">
                        <a:solidFill>
                          <a:srgbClr val="0070C0"/>
                        </a:solidFill>
                      </a:endParaRPr>
                    </a:p>
                  </a:txBody>
                  <a:tcPr anchor="ctr">
                    <a:lnL w="12700" cmpd="sng">
                      <a:noFill/>
                    </a:lnL>
                    <a:lnR w="635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lnSpc>
                          <a:spcPct val="89000"/>
                        </a:lnSpc>
                      </a:pPr>
                      <a:r>
                        <a:rPr lang="en-US" sz="3200" dirty="0" smtClean="0">
                          <a:solidFill>
                            <a:schemeClr val="accent4"/>
                          </a:solidFill>
                        </a:rPr>
                        <a:t>10</a:t>
                      </a:r>
                      <a:r>
                        <a:rPr lang="en-US" sz="3200" baseline="0" dirty="0" smtClean="0">
                          <a:solidFill>
                            <a:schemeClr val="accent4"/>
                          </a:solidFill>
                        </a:rPr>
                        <a:t>M+</a:t>
                      </a:r>
                      <a:endParaRPr lang="en-US" sz="3200" dirty="0">
                        <a:solidFill>
                          <a:schemeClr val="accent4"/>
                        </a:solidFill>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89000"/>
                        </a:lnSpc>
                        <a:spcBef>
                          <a:spcPts val="0"/>
                        </a:spcBef>
                        <a:spcAft>
                          <a:spcPts val="0"/>
                        </a:spcAft>
                        <a:buClrTx/>
                        <a:buSzTx/>
                        <a:buFontTx/>
                        <a:buNone/>
                        <a:tabLst/>
                        <a:defRPr/>
                      </a:pPr>
                      <a:endParaRPr lang="en-US" sz="3200" dirty="0" smtClean="0">
                        <a:solidFill>
                          <a:srgbClr val="00B050"/>
                        </a:solidFill>
                      </a:endParaRPr>
                    </a:p>
                  </a:txBody>
                  <a:tcPr anchor="ctr">
                    <a:lnL w="635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tr>
              <a:tr h="824089">
                <a:tc>
                  <a:txBody>
                    <a:bodyPr/>
                    <a:lstStyle/>
                    <a:p>
                      <a:pPr algn="ctr">
                        <a:lnSpc>
                          <a:spcPct val="89000"/>
                        </a:lnSpc>
                      </a:pPr>
                      <a:endParaRPr lang="en-US" sz="1900" dirty="0" smtClean="0">
                        <a:solidFill>
                          <a:schemeClr val="tx1"/>
                        </a:solidFill>
                        <a:latin typeface="+mn-lt"/>
                      </a:endParaRPr>
                    </a:p>
                  </a:txBody>
                  <a:tcPr marL="182880" marR="182880">
                    <a:lnL w="12700" cmpd="sng">
                      <a:noFill/>
                    </a:lnL>
                    <a:lnR w="635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lnSpc>
                          <a:spcPct val="89000"/>
                        </a:lnSpc>
                      </a:pPr>
                      <a:r>
                        <a:rPr lang="en-US" sz="1900" dirty="0" smtClean="0"/>
                        <a:t>Honorable members</a:t>
                      </a:r>
                      <a:endParaRPr lang="en-US" sz="1900" dirty="0">
                        <a:solidFill>
                          <a:schemeClr val="tx1"/>
                        </a:solidFill>
                      </a:endParaRPr>
                    </a:p>
                  </a:txBody>
                  <a:tcPr marL="182880" marR="182880">
                    <a:lnL w="6350" cap="flat" cmpd="sng" algn="ctr">
                      <a:noFill/>
                      <a:prstDash val="solid"/>
                      <a:round/>
                      <a:headEnd type="none" w="med" len="med"/>
                      <a:tailEnd type="none" w="med" len="med"/>
                    </a:lnL>
                    <a:lnR w="635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89000"/>
                        </a:lnSpc>
                        <a:spcBef>
                          <a:spcPts val="0"/>
                        </a:spcBef>
                        <a:spcAft>
                          <a:spcPts val="0"/>
                        </a:spcAft>
                        <a:buClrTx/>
                        <a:buSzTx/>
                        <a:buFontTx/>
                        <a:buNone/>
                        <a:tabLst/>
                        <a:defRPr/>
                      </a:pPr>
                      <a:endParaRPr lang="en-US" sz="1900" dirty="0" smtClean="0">
                        <a:solidFill>
                          <a:schemeClr val="tx1"/>
                        </a:solidFill>
                      </a:endParaRPr>
                    </a:p>
                  </a:txBody>
                  <a:tcPr marL="182880" marR="182880">
                    <a:lnL w="6350" cap="flat" cmpd="sng" algn="ctr">
                      <a:no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r>
            </a:tbl>
          </a:graphicData>
        </a:graphic>
      </p:graphicFrame>
      <p:pic>
        <p:nvPicPr>
          <p:cNvPr id="16" name="Picture 2" descr="C:\Users\udd9120\AppData\Local\Microsoft\Windows\Temporary Internet Files\Content.IE5\DRPF23WO\USAA10282011 (204).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78100" y="3429013"/>
            <a:ext cx="2965480" cy="1973271"/>
          </a:xfrm>
          <a:prstGeom prst="rect">
            <a:avLst/>
          </a:prstGeom>
        </p:spPr>
        <p:style>
          <a:lnRef idx="1">
            <a:schemeClr val="accent6"/>
          </a:lnRef>
          <a:fillRef idx="2">
            <a:schemeClr val="accent6"/>
          </a:fillRef>
          <a:effectRef idx="1">
            <a:schemeClr val="accent6"/>
          </a:effectRef>
          <a:fontRef idx="minor">
            <a:schemeClr val="dk1"/>
          </a:fontRef>
        </p:style>
      </p:pic>
      <p:graphicFrame>
        <p:nvGraphicFramePr>
          <p:cNvPr id="18" name="Table 17"/>
          <p:cNvGraphicFramePr>
            <a:graphicFrameLocks noGrp="1"/>
          </p:cNvGraphicFramePr>
          <p:nvPr/>
        </p:nvGraphicFramePr>
        <p:xfrm>
          <a:off x="1542300" y="4052719"/>
          <a:ext cx="9144000" cy="1390040"/>
        </p:xfrm>
        <a:graphic>
          <a:graphicData uri="http://schemas.openxmlformats.org/drawingml/2006/table">
            <a:tbl>
              <a:tblPr firstRow="1" bandRow="1">
                <a:tableStyleId>{5C22544A-7EE6-4342-B048-85BDC9FD1C3A}</a:tableStyleId>
              </a:tblPr>
              <a:tblGrid>
                <a:gridCol w="3048000"/>
                <a:gridCol w="3048000"/>
                <a:gridCol w="3048000"/>
              </a:tblGrid>
              <a:tr h="525475">
                <a:tc>
                  <a:txBody>
                    <a:bodyPr/>
                    <a:lstStyle/>
                    <a:p>
                      <a:pPr algn="ctr">
                        <a:lnSpc>
                          <a:spcPct val="89000"/>
                        </a:lnSpc>
                      </a:pPr>
                      <a:r>
                        <a:rPr lang="en-US" sz="3200" dirty="0" smtClean="0">
                          <a:solidFill>
                            <a:srgbClr val="00B050"/>
                          </a:solidFill>
                        </a:rPr>
                        <a:t>25K+</a:t>
                      </a:r>
                      <a:endParaRPr lang="en-US" sz="3200" dirty="0">
                        <a:solidFill>
                          <a:srgbClr val="00B050"/>
                        </a:solidFill>
                      </a:endParaRPr>
                    </a:p>
                  </a:txBody>
                  <a:tcPr anchor="ctr">
                    <a:lnL w="12700" cmpd="sng">
                      <a:noFill/>
                    </a:lnL>
                    <a:lnR w="635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lnSpc>
                          <a:spcPct val="89000"/>
                        </a:lnSpc>
                      </a:pPr>
                      <a:endParaRPr lang="en-US" sz="3200" dirty="0">
                        <a:solidFill>
                          <a:schemeClr val="accent4"/>
                        </a:solidFill>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89000"/>
                        </a:lnSpc>
                        <a:spcBef>
                          <a:spcPts val="0"/>
                        </a:spcBef>
                        <a:spcAft>
                          <a:spcPts val="0"/>
                        </a:spcAft>
                        <a:buClrTx/>
                        <a:buSzTx/>
                        <a:buFontTx/>
                        <a:buNone/>
                        <a:tabLst/>
                        <a:defRPr/>
                      </a:pPr>
                      <a:r>
                        <a:rPr lang="en-US" sz="3200" dirty="0" smtClean="0">
                          <a:solidFill>
                            <a:srgbClr val="0070C0"/>
                          </a:solidFill>
                        </a:rPr>
                        <a:t>$24B+ </a:t>
                      </a:r>
                      <a:r>
                        <a:rPr lang="en-US" sz="2400" b="0" i="0" dirty="0" smtClean="0">
                          <a:solidFill>
                            <a:schemeClr val="tx1">
                              <a:lumMod val="50000"/>
                              <a:lumOff val="50000"/>
                            </a:schemeClr>
                          </a:solidFill>
                        </a:rPr>
                        <a:t>net worth</a:t>
                      </a:r>
                      <a:endParaRPr lang="en-US" sz="3200" b="0" i="0" dirty="0" smtClean="0">
                        <a:solidFill>
                          <a:schemeClr val="tx1">
                            <a:lumMod val="50000"/>
                            <a:lumOff val="50000"/>
                          </a:schemeClr>
                        </a:solidFill>
                      </a:endParaRPr>
                    </a:p>
                  </a:txBody>
                  <a:tcPr anchor="ctr">
                    <a:lnL w="635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tr>
              <a:tr h="864565">
                <a:tc>
                  <a:txBody>
                    <a:bodyPr/>
                    <a:lstStyle/>
                    <a:p>
                      <a:pPr algn="ctr">
                        <a:lnSpc>
                          <a:spcPct val="89000"/>
                        </a:lnSpc>
                      </a:pPr>
                      <a:r>
                        <a:rPr lang="en-US" sz="1900" dirty="0" smtClean="0">
                          <a:solidFill>
                            <a:schemeClr val="tx1"/>
                          </a:solidFill>
                          <a:latin typeface="+mn-lt"/>
                        </a:rPr>
                        <a:t>of the world’s </a:t>
                      </a:r>
                      <a:br>
                        <a:rPr lang="en-US" sz="1900" dirty="0" smtClean="0">
                          <a:solidFill>
                            <a:schemeClr val="tx1"/>
                          </a:solidFill>
                          <a:latin typeface="+mn-lt"/>
                        </a:rPr>
                      </a:br>
                      <a:r>
                        <a:rPr lang="en-US" sz="1900" dirty="0" smtClean="0">
                          <a:solidFill>
                            <a:schemeClr val="tx1"/>
                          </a:solidFill>
                          <a:latin typeface="+mn-lt"/>
                        </a:rPr>
                        <a:t>best employees</a:t>
                      </a:r>
                    </a:p>
                  </a:txBody>
                  <a:tcPr marL="182880" marR="182880">
                    <a:lnL w="12700" cmpd="sng">
                      <a:noFill/>
                    </a:lnL>
                    <a:lnR w="635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lnSpc>
                          <a:spcPct val="89000"/>
                        </a:lnSpc>
                      </a:pPr>
                      <a:endParaRPr lang="en-US" sz="1900" dirty="0">
                        <a:solidFill>
                          <a:schemeClr val="tx1"/>
                        </a:solidFill>
                      </a:endParaRPr>
                    </a:p>
                  </a:txBody>
                  <a:tcPr marL="182880" marR="182880">
                    <a:lnL w="6350" cap="flat" cmpd="sng" algn="ctr">
                      <a:noFill/>
                      <a:prstDash val="solid"/>
                      <a:round/>
                      <a:headEnd type="none" w="med" len="med"/>
                      <a:tailEnd type="none" w="med" len="med"/>
                    </a:lnL>
                    <a:lnR w="635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89000"/>
                        </a:lnSpc>
                        <a:spcBef>
                          <a:spcPts val="0"/>
                        </a:spcBef>
                        <a:spcAft>
                          <a:spcPts val="0"/>
                        </a:spcAft>
                        <a:buClrTx/>
                        <a:buSzTx/>
                        <a:buFontTx/>
                        <a:buNone/>
                        <a:tabLst/>
                        <a:defRPr/>
                      </a:pPr>
                      <a:r>
                        <a:rPr lang="en-US" sz="1900" dirty="0" smtClean="0"/>
                        <a:t>Because of our</a:t>
                      </a:r>
                      <a:r>
                        <a:rPr lang="en-US" sz="1900" baseline="0" dirty="0" smtClean="0"/>
                        <a:t> </a:t>
                      </a:r>
                      <a:r>
                        <a:rPr lang="en-US" sz="1900" dirty="0" smtClean="0"/>
                        <a:t>conservative financial management</a:t>
                      </a:r>
                      <a:endParaRPr lang="en-US" sz="1900" dirty="0" smtClean="0">
                        <a:solidFill>
                          <a:schemeClr val="tx1"/>
                        </a:solidFill>
                      </a:endParaRPr>
                    </a:p>
                  </a:txBody>
                  <a:tcPr marL="182880" marR="182880">
                    <a:lnL w="6350" cap="flat" cmpd="sng" algn="ctr">
                      <a:no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r>
            </a:tbl>
          </a:graphicData>
        </a:graphic>
      </p:graphicFrame>
      <p:pic>
        <p:nvPicPr>
          <p:cNvPr id="1026"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993390" y="2366469"/>
            <a:ext cx="2352745" cy="1455131"/>
          </a:xfrm>
          <a:prstGeom prst="rect">
            <a:avLst/>
          </a:prstGeom>
          <a:ln>
            <a:headEnd/>
            <a:tailEnd/>
          </a:ln>
        </p:spPr>
        <p:style>
          <a:lnRef idx="1">
            <a:schemeClr val="accent6"/>
          </a:lnRef>
          <a:fillRef idx="2">
            <a:schemeClr val="accent6"/>
          </a:fillRef>
          <a:effectRef idx="1">
            <a:schemeClr val="accent6"/>
          </a:effectRef>
          <a:fontRef idx="minor">
            <a:schemeClr val="dk1"/>
          </a:fontRef>
        </p:style>
      </p:pic>
      <p:pic>
        <p:nvPicPr>
          <p:cNvPr id="10" name="Picture 9" descr="G_Reps_1_2013_5422.JP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1770001" y="2366472"/>
            <a:ext cx="2011217" cy="1442005"/>
          </a:xfrm>
          <a:prstGeom prst="rect">
            <a:avLst/>
          </a:prstGeom>
        </p:spPr>
        <p:style>
          <a:lnRef idx="1">
            <a:schemeClr val="accent6"/>
          </a:lnRef>
          <a:fillRef idx="2">
            <a:schemeClr val="accent6"/>
          </a:fillRef>
          <a:effectRef idx="1">
            <a:schemeClr val="accent6"/>
          </a:effectRef>
          <a:fontRef idx="minor">
            <a:schemeClr val="dk1"/>
          </a:fontRef>
        </p:style>
      </p:pic>
      <p:pic>
        <p:nvPicPr>
          <p:cNvPr id="11" name="Picture 10" descr="G_Reps_1_2013_5662.JP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3136095" y="2518264"/>
            <a:ext cx="1191668" cy="1442005"/>
          </a:xfrm>
          <a:prstGeom prst="rect">
            <a:avLst/>
          </a:prstGeom>
        </p:spPr>
        <p:style>
          <a:lnRef idx="1">
            <a:schemeClr val="accent6"/>
          </a:lnRef>
          <a:fillRef idx="2">
            <a:schemeClr val="accent6"/>
          </a:fillRef>
          <a:effectRef idx="1">
            <a:schemeClr val="accent6"/>
          </a:effectRef>
          <a:fontRef idx="minor">
            <a:schemeClr val="dk1"/>
          </a:fontRef>
        </p:style>
      </p:pic>
      <p:pic>
        <p:nvPicPr>
          <p:cNvPr id="13" name="Picture 15" descr="USAA_Logo08_Black_RGB.gif"/>
          <p:cNvPicPr>
            <a:picLocks noChangeAspect="1"/>
          </p:cNvPicPr>
          <p:nvPr/>
        </p:nvPicPr>
        <p:blipFill>
          <a:blip r:embed="rId7" cstate="screen">
            <a:lum bright="100000"/>
            <a:extLst>
              <a:ext uri="{28A0092B-C50C-407E-A947-70E740481C1C}">
                <a14:useLocalDpi xmlns:a14="http://schemas.microsoft.com/office/drawing/2010/main"/>
              </a:ext>
            </a:extLst>
          </a:blip>
          <a:srcRect/>
          <a:stretch>
            <a:fillRect/>
          </a:stretch>
        </p:blipFill>
        <p:spPr bwMode="auto">
          <a:xfrm>
            <a:off x="10090151" y="1019175"/>
            <a:ext cx="406400" cy="393700"/>
          </a:xfrm>
          <a:prstGeom prst="rect">
            <a:avLst/>
          </a:prstGeom>
          <a:noFill/>
          <a:ln w="9525">
            <a:noFill/>
            <a:miter lim="800000"/>
            <a:headEnd/>
            <a:tailEnd/>
          </a:ln>
        </p:spPr>
      </p:pic>
    </p:spTree>
    <p:extLst>
      <p:ext uri="{BB962C8B-B14F-4D97-AF65-F5344CB8AC3E}">
        <p14:creationId xmlns:p14="http://schemas.microsoft.com/office/powerpoint/2010/main" val="6478083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DevOps</a:t>
            </a:r>
            <a:endParaRPr lang="en-US" dirty="0"/>
          </a:p>
        </p:txBody>
      </p:sp>
      <p:pic>
        <p:nvPicPr>
          <p:cNvPr id="1026" name="Picture 2" descr="https://communities.bmc.com/servlet/JiveServlet/showImage/102-33521-2-74489/Inconceivable.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018805" y="1224092"/>
            <a:ext cx="5912451" cy="4913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0153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Really Simple …</a:t>
            </a:r>
            <a:endParaRPr lang="en-US" dirty="0"/>
          </a:p>
        </p:txBody>
      </p:sp>
      <p:pic>
        <p:nvPicPr>
          <p:cNvPr id="2050" name="Picture 2" descr="http://photos4.meetupstatic.com/photos/event/1/2/9/e/highres_12724766.jpe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762251" y="1417637"/>
            <a:ext cx="6667500" cy="5076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679935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t>
            </a:r>
            <a:r>
              <a:rPr lang="en-US" dirty="0" err="1" smtClean="0"/>
              <a:t>DevOps</a:t>
            </a:r>
            <a:r>
              <a:rPr lang="en-US" dirty="0" smtClean="0"/>
              <a:t>? Why Now?</a:t>
            </a:r>
            <a:endParaRPr lang="en-US" dirty="0"/>
          </a:p>
        </p:txBody>
      </p:sp>
      <p:grpSp>
        <p:nvGrpSpPr>
          <p:cNvPr id="27" name="Group 26"/>
          <p:cNvGrpSpPr/>
          <p:nvPr/>
        </p:nvGrpSpPr>
        <p:grpSpPr>
          <a:xfrm>
            <a:off x="519545" y="1417639"/>
            <a:ext cx="11314546" cy="2507816"/>
            <a:chOff x="519545" y="1417639"/>
            <a:chExt cx="11314546" cy="2507816"/>
          </a:xfrm>
        </p:grpSpPr>
        <p:sp>
          <p:nvSpPr>
            <p:cNvPr id="13" name="Rectangle 12"/>
            <p:cNvSpPr/>
            <p:nvPr/>
          </p:nvSpPr>
          <p:spPr>
            <a:xfrm>
              <a:off x="519545" y="1417639"/>
              <a:ext cx="11314546" cy="250781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854364" y="2089725"/>
              <a:ext cx="4572009" cy="450272"/>
            </a:xfrm>
            <a:prstGeom prst="rect">
              <a:avLst/>
            </a:prstGeom>
            <a:pattFill prst="wdUpDiag">
              <a:fgClr>
                <a:schemeClr val="tx2"/>
              </a:fgClr>
              <a:bgClr>
                <a:prstClr val="white"/>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426373" y="2089725"/>
              <a:ext cx="1420091" cy="450272"/>
            </a:xfrm>
            <a:prstGeom prst="rect">
              <a:avLst/>
            </a:prstGeom>
            <a:pattFill prst="dkVert">
              <a:fgClr>
                <a:schemeClr val="accent2"/>
              </a:fgClr>
              <a:bgClr>
                <a:prstClr val="white"/>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6846465" y="2089725"/>
              <a:ext cx="4537354" cy="450272"/>
            </a:xfrm>
            <a:prstGeom prst="rect">
              <a:avLst/>
            </a:prstGeom>
            <a:pattFill prst="wdDnDiag">
              <a:fgClr>
                <a:schemeClr val="accent3">
                  <a:lumMod val="50000"/>
                </a:schemeClr>
              </a:fgClr>
              <a:bgClr>
                <a:prstClr val="white"/>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Brace 6"/>
            <p:cNvSpPr/>
            <p:nvPr/>
          </p:nvSpPr>
          <p:spPr>
            <a:xfrm rot="5400000">
              <a:off x="2909459" y="652312"/>
              <a:ext cx="461819" cy="457201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Right Brace 7"/>
            <p:cNvSpPr/>
            <p:nvPr/>
          </p:nvSpPr>
          <p:spPr>
            <a:xfrm rot="5400000">
              <a:off x="8866904" y="652313"/>
              <a:ext cx="461819" cy="457201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Right Brace 8"/>
            <p:cNvSpPr/>
            <p:nvPr/>
          </p:nvSpPr>
          <p:spPr>
            <a:xfrm rot="5400000">
              <a:off x="5905496" y="2322953"/>
              <a:ext cx="461819" cy="125844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1062182" y="3313543"/>
              <a:ext cx="4364191" cy="400110"/>
            </a:xfrm>
            <a:prstGeom prst="rect">
              <a:avLst/>
            </a:prstGeom>
            <a:noFill/>
          </p:spPr>
          <p:txBody>
            <a:bodyPr wrap="square" rtlCol="0">
              <a:spAutoFit/>
            </a:bodyPr>
            <a:lstStyle/>
            <a:p>
              <a:pPr algn="ctr"/>
              <a:r>
                <a:rPr lang="en-US" sz="2000" dirty="0" smtClean="0"/>
                <a:t>Requirements, Analysis, Design</a:t>
              </a:r>
              <a:endParaRPr lang="en-US" sz="2000" dirty="0"/>
            </a:p>
          </p:txBody>
        </p:sp>
        <p:sp>
          <p:nvSpPr>
            <p:cNvPr id="11" name="TextBox 10"/>
            <p:cNvSpPr txBox="1"/>
            <p:nvPr/>
          </p:nvSpPr>
          <p:spPr>
            <a:xfrm>
              <a:off x="6869557" y="3315852"/>
              <a:ext cx="4364191" cy="400110"/>
            </a:xfrm>
            <a:prstGeom prst="rect">
              <a:avLst/>
            </a:prstGeom>
            <a:noFill/>
          </p:spPr>
          <p:txBody>
            <a:bodyPr wrap="square" rtlCol="0">
              <a:spAutoFit/>
            </a:bodyPr>
            <a:lstStyle/>
            <a:p>
              <a:pPr algn="ctr"/>
              <a:r>
                <a:rPr lang="en-US" sz="2000" dirty="0" smtClean="0"/>
                <a:t>Testing &amp; Release</a:t>
              </a:r>
              <a:endParaRPr lang="en-US" sz="2000" dirty="0"/>
            </a:p>
          </p:txBody>
        </p:sp>
        <p:sp>
          <p:nvSpPr>
            <p:cNvPr id="12" name="TextBox 11"/>
            <p:cNvSpPr txBox="1"/>
            <p:nvPr/>
          </p:nvSpPr>
          <p:spPr>
            <a:xfrm>
              <a:off x="4936836" y="3315852"/>
              <a:ext cx="2479963" cy="400110"/>
            </a:xfrm>
            <a:prstGeom prst="rect">
              <a:avLst/>
            </a:prstGeom>
            <a:noFill/>
          </p:spPr>
          <p:txBody>
            <a:bodyPr wrap="square" rtlCol="0">
              <a:spAutoFit/>
            </a:bodyPr>
            <a:lstStyle/>
            <a:p>
              <a:pPr algn="ctr"/>
              <a:r>
                <a:rPr lang="en-US" sz="2000" dirty="0" smtClean="0"/>
                <a:t>Development</a:t>
              </a:r>
              <a:endParaRPr lang="en-US" sz="2000" dirty="0"/>
            </a:p>
          </p:txBody>
        </p:sp>
        <p:sp>
          <p:nvSpPr>
            <p:cNvPr id="14" name="TextBox 13"/>
            <p:cNvSpPr txBox="1"/>
            <p:nvPr/>
          </p:nvSpPr>
          <p:spPr>
            <a:xfrm>
              <a:off x="519545" y="1420725"/>
              <a:ext cx="11314546" cy="440121"/>
            </a:xfrm>
            <a:prstGeom prst="rect">
              <a:avLst/>
            </a:prstGeom>
            <a:solidFill>
              <a:schemeClr val="tx1"/>
            </a:solidFill>
          </p:spPr>
          <p:txBody>
            <a:bodyPr wrap="square" rtlCol="0">
              <a:spAutoFit/>
            </a:bodyPr>
            <a:lstStyle/>
            <a:p>
              <a:r>
                <a:rPr lang="en-US" sz="2000" b="1" dirty="0" smtClean="0">
                  <a:solidFill>
                    <a:schemeClr val="bg1"/>
                  </a:solidFill>
                </a:rPr>
                <a:t>2008: Average Time to Market – 158 Days</a:t>
              </a:r>
              <a:endParaRPr lang="en-US" sz="2000" b="1" dirty="0">
                <a:solidFill>
                  <a:schemeClr val="bg1"/>
                </a:solidFill>
              </a:endParaRPr>
            </a:p>
          </p:txBody>
        </p:sp>
      </p:grpSp>
      <p:grpSp>
        <p:nvGrpSpPr>
          <p:cNvPr id="26" name="Group 25"/>
          <p:cNvGrpSpPr/>
          <p:nvPr/>
        </p:nvGrpSpPr>
        <p:grpSpPr>
          <a:xfrm>
            <a:off x="519545" y="4077712"/>
            <a:ext cx="11314546" cy="2507816"/>
            <a:chOff x="519545" y="4077712"/>
            <a:chExt cx="11314546" cy="2507816"/>
          </a:xfrm>
        </p:grpSpPr>
        <p:sp>
          <p:nvSpPr>
            <p:cNvPr id="15" name="Rectangle 14"/>
            <p:cNvSpPr/>
            <p:nvPr/>
          </p:nvSpPr>
          <p:spPr>
            <a:xfrm>
              <a:off x="519545" y="4077712"/>
              <a:ext cx="11314546" cy="250781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913909" y="4749798"/>
              <a:ext cx="1512464" cy="450272"/>
            </a:xfrm>
            <a:prstGeom prst="rect">
              <a:avLst/>
            </a:prstGeom>
            <a:pattFill prst="wdUpDiag">
              <a:fgClr>
                <a:schemeClr val="tx2"/>
              </a:fgClr>
              <a:bgClr>
                <a:prstClr val="white"/>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426373" y="4749798"/>
              <a:ext cx="1420091" cy="450272"/>
            </a:xfrm>
            <a:prstGeom prst="rect">
              <a:avLst/>
            </a:prstGeom>
            <a:pattFill prst="dkVert">
              <a:fgClr>
                <a:schemeClr val="accent2"/>
              </a:fgClr>
              <a:bgClr>
                <a:prstClr val="white"/>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846466" y="4749798"/>
              <a:ext cx="570334" cy="450272"/>
            </a:xfrm>
            <a:prstGeom prst="rect">
              <a:avLst/>
            </a:prstGeom>
            <a:pattFill prst="wdDnDiag">
              <a:fgClr>
                <a:schemeClr val="accent3">
                  <a:lumMod val="50000"/>
                </a:schemeClr>
              </a:fgClr>
              <a:bgClr>
                <a:prstClr val="white"/>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ight Brace 18"/>
            <p:cNvSpPr/>
            <p:nvPr/>
          </p:nvSpPr>
          <p:spPr>
            <a:xfrm rot="5400000">
              <a:off x="4439231" y="4842158"/>
              <a:ext cx="461819" cy="151246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Right Brace 19"/>
            <p:cNvSpPr/>
            <p:nvPr/>
          </p:nvSpPr>
          <p:spPr>
            <a:xfrm rot="5400000">
              <a:off x="6883394" y="5295897"/>
              <a:ext cx="461819" cy="60499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Right Brace 20"/>
            <p:cNvSpPr/>
            <p:nvPr/>
          </p:nvSpPr>
          <p:spPr>
            <a:xfrm rot="5400000">
              <a:off x="5905496" y="4983026"/>
              <a:ext cx="461819" cy="125844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TextBox 21"/>
            <p:cNvSpPr txBox="1"/>
            <p:nvPr/>
          </p:nvSpPr>
          <p:spPr>
            <a:xfrm>
              <a:off x="1062182" y="5973616"/>
              <a:ext cx="4364191" cy="400110"/>
            </a:xfrm>
            <a:prstGeom prst="rect">
              <a:avLst/>
            </a:prstGeom>
            <a:noFill/>
          </p:spPr>
          <p:txBody>
            <a:bodyPr wrap="square" rtlCol="0">
              <a:spAutoFit/>
            </a:bodyPr>
            <a:lstStyle/>
            <a:p>
              <a:pPr algn="ctr"/>
              <a:r>
                <a:rPr lang="en-US" sz="2000" dirty="0" smtClean="0"/>
                <a:t>Requirements, Analysis, Design</a:t>
              </a:r>
              <a:endParaRPr lang="en-US" sz="2000" dirty="0"/>
            </a:p>
          </p:txBody>
        </p:sp>
        <p:sp>
          <p:nvSpPr>
            <p:cNvPr id="23" name="TextBox 22"/>
            <p:cNvSpPr txBox="1"/>
            <p:nvPr/>
          </p:nvSpPr>
          <p:spPr>
            <a:xfrm>
              <a:off x="5911284" y="5980541"/>
              <a:ext cx="3440579" cy="400110"/>
            </a:xfrm>
            <a:prstGeom prst="rect">
              <a:avLst/>
            </a:prstGeom>
            <a:noFill/>
          </p:spPr>
          <p:txBody>
            <a:bodyPr wrap="square" rtlCol="0">
              <a:spAutoFit/>
            </a:bodyPr>
            <a:lstStyle/>
            <a:p>
              <a:pPr algn="ctr"/>
              <a:r>
                <a:rPr lang="en-US" sz="2000" dirty="0" smtClean="0"/>
                <a:t>Release</a:t>
              </a:r>
              <a:endParaRPr lang="en-US" sz="2000" dirty="0"/>
            </a:p>
          </p:txBody>
        </p:sp>
        <p:sp>
          <p:nvSpPr>
            <p:cNvPr id="24" name="TextBox 23"/>
            <p:cNvSpPr txBox="1"/>
            <p:nvPr/>
          </p:nvSpPr>
          <p:spPr>
            <a:xfrm>
              <a:off x="4936836" y="5975925"/>
              <a:ext cx="2479963" cy="400110"/>
            </a:xfrm>
            <a:prstGeom prst="rect">
              <a:avLst/>
            </a:prstGeom>
            <a:noFill/>
          </p:spPr>
          <p:txBody>
            <a:bodyPr wrap="square" rtlCol="0">
              <a:spAutoFit/>
            </a:bodyPr>
            <a:lstStyle/>
            <a:p>
              <a:pPr algn="ctr"/>
              <a:r>
                <a:rPr lang="en-US" sz="2000" dirty="0" err="1" smtClean="0"/>
                <a:t>Dev</a:t>
              </a:r>
              <a:r>
                <a:rPr lang="en-US" sz="2000" dirty="0" smtClean="0"/>
                <a:t> &amp; Test</a:t>
              </a:r>
              <a:endParaRPr lang="en-US" sz="2000" dirty="0"/>
            </a:p>
          </p:txBody>
        </p:sp>
        <p:sp>
          <p:nvSpPr>
            <p:cNvPr id="25" name="TextBox 24"/>
            <p:cNvSpPr txBox="1"/>
            <p:nvPr/>
          </p:nvSpPr>
          <p:spPr>
            <a:xfrm>
              <a:off x="519545" y="4080798"/>
              <a:ext cx="11314546" cy="400110"/>
            </a:xfrm>
            <a:prstGeom prst="rect">
              <a:avLst/>
            </a:prstGeom>
            <a:solidFill>
              <a:schemeClr val="tx1"/>
            </a:solidFill>
          </p:spPr>
          <p:txBody>
            <a:bodyPr wrap="square" rtlCol="0">
              <a:spAutoFit/>
            </a:bodyPr>
            <a:lstStyle/>
            <a:p>
              <a:r>
                <a:rPr lang="en-US" sz="2000" b="1" dirty="0" smtClean="0">
                  <a:solidFill>
                    <a:schemeClr val="bg1"/>
                  </a:solidFill>
                </a:rPr>
                <a:t>Ideal State – Quick Iterations, Release When Ready</a:t>
              </a:r>
              <a:endParaRPr lang="en-US" sz="2000" b="1" dirty="0">
                <a:solidFill>
                  <a:schemeClr val="bg1"/>
                </a:solidFill>
              </a:endParaRPr>
            </a:p>
          </p:txBody>
        </p:sp>
      </p:grpSp>
    </p:spTree>
    <p:extLst>
      <p:ext uri="{BB962C8B-B14F-4D97-AF65-F5344CB8AC3E}">
        <p14:creationId xmlns:p14="http://schemas.microsoft.com/office/powerpoint/2010/main" val="15326846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blank">
  <a:themeElements>
    <a:clrScheme name="USAA Colors">
      <a:dk1>
        <a:srgbClr val="000000"/>
      </a:dk1>
      <a:lt1>
        <a:srgbClr val="FFFFFF"/>
      </a:lt1>
      <a:dk2>
        <a:srgbClr val="00365B"/>
      </a:dk2>
      <a:lt2>
        <a:srgbClr val="D9D9D9"/>
      </a:lt2>
      <a:accent1>
        <a:srgbClr val="00365B"/>
      </a:accent1>
      <a:accent2>
        <a:srgbClr val="0064A8"/>
      </a:accent2>
      <a:accent3>
        <a:srgbClr val="C1A04D"/>
      </a:accent3>
      <a:accent4>
        <a:srgbClr val="BA6416"/>
      </a:accent4>
      <a:accent5>
        <a:srgbClr val="8C962A"/>
      </a:accent5>
      <a:accent6>
        <a:srgbClr val="D9D9D9"/>
      </a:accent6>
      <a:hlink>
        <a:srgbClr val="C1A04D"/>
      </a:hlink>
      <a:folHlink>
        <a:srgbClr val="C1A04D"/>
      </a:folHlink>
    </a:clrScheme>
    <a:fontScheme name="Custom 1">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175">
          <a:solidFill>
            <a:srgbClr val="002060"/>
          </a:solidFill>
        </a:ln>
      </a:spPr>
      <a:bodyPr anchor="ctr"/>
      <a:lstStyle>
        <a:defPPr algn="ctr" fontAlgn="auto">
          <a:spcBef>
            <a:spcPts val="0"/>
          </a:spcBef>
          <a:spcAft>
            <a:spcPts val="0"/>
          </a:spcAft>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400" b="1" i="0" u="none" strike="noStrike" cap="none" normalizeH="0" baseline="0" smtClean="0">
            <a:ln>
              <a:noFill/>
            </a:ln>
            <a:solidFill>
              <a:srgbClr val="C1A04D"/>
            </a:solidFill>
            <a:effectLst/>
            <a:latin typeface="Verdana" pitchFamily="34" charset="0"/>
          </a:defRPr>
        </a:defPPr>
      </a:lstStyle>
    </a:lnDef>
  </a:objectDefaults>
  <a:extraClrSchemeLst>
    <a:extraClrScheme>
      <a:clrScheme name="USAA_PPT_Template_2008_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SAA_PPT_Template_2008_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SAA_PPT_Template_2008_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SAA_PPT_Template_2008_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SAA_PPT_Template_2008_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SAA_PPT_Template_2008_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SAA_PPT_Template_2008_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SAA_PPT_Template_2008_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SAA_PPT_Template_2008_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SAA_PPT_Template_2008_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SAA_PPT_Template_2008_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SAA_PPT_Template_2008_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Custom Design">
  <a:themeElements>
    <a:clrScheme name="Custom 1">
      <a:dk1>
        <a:sysClr val="windowText" lastClr="000000"/>
      </a:dk1>
      <a:lt1>
        <a:sysClr val="window" lastClr="FFFFFF"/>
      </a:lt1>
      <a:dk2>
        <a:srgbClr val="00368D"/>
      </a:dk2>
      <a:lt2>
        <a:srgbClr val="00B0E8"/>
      </a:lt2>
      <a:accent1>
        <a:srgbClr val="00CCE1"/>
      </a:accent1>
      <a:accent2>
        <a:srgbClr val="2BA3A5"/>
      </a:accent2>
      <a:accent3>
        <a:srgbClr val="00D6CC"/>
      </a:accent3>
      <a:accent4>
        <a:srgbClr val="1D7F88"/>
      </a:accent4>
      <a:accent5>
        <a:srgbClr val="00DCA8"/>
      </a:accent5>
      <a:accent6>
        <a:srgbClr val="00C0A5"/>
      </a:accent6>
      <a:hlink>
        <a:srgbClr val="007F6A"/>
      </a:hlink>
      <a:folHlink>
        <a:srgbClr val="00555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noAutofit/>
      </a:bodyPr>
      <a:lstStyle>
        <a:defPPr>
          <a:defRPr sz="2400" dirty="0">
            <a:solidFill>
              <a:schemeClr val="bg2"/>
            </a:solidFill>
          </a:defRPr>
        </a:defPPr>
      </a:lstStyle>
    </a:txDef>
  </a:objectDefaults>
  <a:extraClrSchemeLst/>
</a:theme>
</file>

<file path=ppt/theme/theme4.xml><?xml version="1.0" encoding="utf-8"?>
<a:theme xmlns:a="http://schemas.openxmlformats.org/drawingml/2006/main" name="2_Custom Design">
  <a:themeElements>
    <a:clrScheme name="Custom 1">
      <a:dk1>
        <a:sysClr val="windowText" lastClr="000000"/>
      </a:dk1>
      <a:lt1>
        <a:sysClr val="window" lastClr="FFFFFF"/>
      </a:lt1>
      <a:dk2>
        <a:srgbClr val="00368D"/>
      </a:dk2>
      <a:lt2>
        <a:srgbClr val="00B0E8"/>
      </a:lt2>
      <a:accent1>
        <a:srgbClr val="00CCE1"/>
      </a:accent1>
      <a:accent2>
        <a:srgbClr val="2BA3A5"/>
      </a:accent2>
      <a:accent3>
        <a:srgbClr val="00D6CC"/>
      </a:accent3>
      <a:accent4>
        <a:srgbClr val="1D7F88"/>
      </a:accent4>
      <a:accent5>
        <a:srgbClr val="00DCA8"/>
      </a:accent5>
      <a:accent6>
        <a:srgbClr val="00C0A5"/>
      </a:accent6>
      <a:hlink>
        <a:srgbClr val="007F6A"/>
      </a:hlink>
      <a:folHlink>
        <a:srgbClr val="00555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3_Custom Design">
  <a:themeElements>
    <a:clrScheme name="Custom 1">
      <a:dk1>
        <a:sysClr val="windowText" lastClr="000000"/>
      </a:dk1>
      <a:lt1>
        <a:sysClr val="window" lastClr="FFFFFF"/>
      </a:lt1>
      <a:dk2>
        <a:srgbClr val="00368D"/>
      </a:dk2>
      <a:lt2>
        <a:srgbClr val="00B0E8"/>
      </a:lt2>
      <a:accent1>
        <a:srgbClr val="00CCE1"/>
      </a:accent1>
      <a:accent2>
        <a:srgbClr val="2BA3A5"/>
      </a:accent2>
      <a:accent3>
        <a:srgbClr val="00D6CC"/>
      </a:accent3>
      <a:accent4>
        <a:srgbClr val="1D7F88"/>
      </a:accent4>
      <a:accent5>
        <a:srgbClr val="00DCA8"/>
      </a:accent5>
      <a:accent6>
        <a:srgbClr val="00C0A5"/>
      </a:accent6>
      <a:hlink>
        <a:srgbClr val="007F6A"/>
      </a:hlink>
      <a:folHlink>
        <a:srgbClr val="00555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noAutofit/>
      </a:bodyPr>
      <a:lstStyle>
        <a:defPPr>
          <a:defRPr sz="2400" dirty="0">
            <a:solidFill>
              <a:schemeClr val="bg2"/>
            </a:solidFill>
          </a:defRPr>
        </a:defPPr>
      </a:lstStyle>
    </a:txDef>
  </a:objectDefaults>
  <a:extraClrSchemeLst/>
</a:theme>
</file>

<file path=ppt/theme/theme6.xml><?xml version="1.0" encoding="utf-8"?>
<a:theme xmlns:a="http://schemas.openxmlformats.org/drawingml/2006/main" name="4_Custom Design">
  <a:themeElements>
    <a:clrScheme name="Custom 1">
      <a:dk1>
        <a:sysClr val="windowText" lastClr="000000"/>
      </a:dk1>
      <a:lt1>
        <a:sysClr val="window" lastClr="FFFFFF"/>
      </a:lt1>
      <a:dk2>
        <a:srgbClr val="00368D"/>
      </a:dk2>
      <a:lt2>
        <a:srgbClr val="00B0E8"/>
      </a:lt2>
      <a:accent1>
        <a:srgbClr val="00CCE1"/>
      </a:accent1>
      <a:accent2>
        <a:srgbClr val="2BA3A5"/>
      </a:accent2>
      <a:accent3>
        <a:srgbClr val="00D6CC"/>
      </a:accent3>
      <a:accent4>
        <a:srgbClr val="1D7F88"/>
      </a:accent4>
      <a:accent5>
        <a:srgbClr val="00DCA8"/>
      </a:accent5>
      <a:accent6>
        <a:srgbClr val="00C0A5"/>
      </a:accent6>
      <a:hlink>
        <a:srgbClr val="007F6A"/>
      </a:hlink>
      <a:folHlink>
        <a:srgbClr val="00555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noAutofit/>
      </a:bodyPr>
      <a:lstStyle>
        <a:defPPr>
          <a:defRPr sz="2400" dirty="0">
            <a:solidFill>
              <a:schemeClr val="bg2"/>
            </a:solidFill>
          </a:defRPr>
        </a:defPPr>
      </a:lstStyle>
    </a:txDef>
  </a:objectDefaults>
  <a:extraClrSchemeLst/>
</a:theme>
</file>

<file path=ppt/theme/theme7.xml><?xml version="1.0" encoding="utf-8"?>
<a:theme xmlns:a="http://schemas.openxmlformats.org/drawingml/2006/main" name="5_Custom Design">
  <a:themeElements>
    <a:clrScheme name="Custom 1">
      <a:dk1>
        <a:sysClr val="windowText" lastClr="000000"/>
      </a:dk1>
      <a:lt1>
        <a:sysClr val="window" lastClr="FFFFFF"/>
      </a:lt1>
      <a:dk2>
        <a:srgbClr val="00368D"/>
      </a:dk2>
      <a:lt2>
        <a:srgbClr val="00B0E8"/>
      </a:lt2>
      <a:accent1>
        <a:srgbClr val="00CCE1"/>
      </a:accent1>
      <a:accent2>
        <a:srgbClr val="2BA3A5"/>
      </a:accent2>
      <a:accent3>
        <a:srgbClr val="00D6CC"/>
      </a:accent3>
      <a:accent4>
        <a:srgbClr val="1D7F88"/>
      </a:accent4>
      <a:accent5>
        <a:srgbClr val="00DCA8"/>
      </a:accent5>
      <a:accent6>
        <a:srgbClr val="00C0A5"/>
      </a:accent6>
      <a:hlink>
        <a:srgbClr val="007F6A"/>
      </a:hlink>
      <a:folHlink>
        <a:srgbClr val="00555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8922</TotalTime>
  <Words>2641</Words>
  <Application>Microsoft Macintosh PowerPoint</Application>
  <PresentationFormat>Custom</PresentationFormat>
  <Paragraphs>479</Paragraphs>
  <Slides>33</Slides>
  <Notes>15</Notes>
  <HiddenSlides>0</HiddenSlides>
  <MMClips>0</MMClips>
  <ScaleCrop>false</ScaleCrop>
  <HeadingPairs>
    <vt:vector size="4" baseType="variant">
      <vt:variant>
        <vt:lpstr>Theme</vt:lpstr>
      </vt:variant>
      <vt:variant>
        <vt:i4>7</vt:i4>
      </vt:variant>
      <vt:variant>
        <vt:lpstr>Slide Titles</vt:lpstr>
      </vt:variant>
      <vt:variant>
        <vt:i4>33</vt:i4>
      </vt:variant>
    </vt:vector>
  </HeadingPairs>
  <TitlesOfParts>
    <vt:vector size="40" baseType="lpstr">
      <vt:lpstr>Office Theme</vt:lpstr>
      <vt:lpstr>blank</vt:lpstr>
      <vt:lpstr>1_Custom Design</vt:lpstr>
      <vt:lpstr>2_Custom Design</vt:lpstr>
      <vt:lpstr>3_Custom Design</vt:lpstr>
      <vt:lpstr>4_Custom Design</vt:lpstr>
      <vt:lpstr>5_Custom Design</vt:lpstr>
      <vt:lpstr>DevOps: A Journey</vt:lpstr>
      <vt:lpstr>The Founding: Looking Out for One Another</vt:lpstr>
      <vt:lpstr>Facilitating Financial Security for Military Families</vt:lpstr>
      <vt:lpstr>There When Our Members Need Us</vt:lpstr>
      <vt:lpstr>Financial Strength to Meet Our Commitments</vt:lpstr>
      <vt:lpstr>Sources of USAA’s Strength</vt:lpstr>
      <vt:lpstr>DevOps</vt:lpstr>
      <vt:lpstr>It’s Really Simple …</vt:lpstr>
      <vt:lpstr>Why DevOps? Why Now?</vt:lpstr>
      <vt:lpstr>Where We Started</vt:lpstr>
      <vt:lpstr>What is DevOps? An Elevator Pitch</vt:lpstr>
      <vt:lpstr>Break it down to something simple</vt:lpstr>
      <vt:lpstr>Approached it in layers</vt:lpstr>
      <vt:lpstr>Test Data Management</vt:lpstr>
      <vt:lpstr>Test Automation Framework</vt:lpstr>
      <vt:lpstr>Service Virtualization</vt:lpstr>
      <vt:lpstr>Daily Runway Regression</vt:lpstr>
      <vt:lpstr>Tied to the Build</vt:lpstr>
      <vt:lpstr>Developer Driven Testing</vt:lpstr>
      <vt:lpstr>DDT-All Day Dashboard</vt:lpstr>
      <vt:lpstr>So … How’s it going?</vt:lpstr>
      <vt:lpstr>Top Five Takeaways</vt:lpstr>
      <vt:lpstr>DevOps: Our Journey Continues</vt:lpstr>
      <vt:lpstr>My Development Organization – a Global Team</vt:lpstr>
      <vt:lpstr>Product and Process Improvements… our journey continues! </vt:lpstr>
      <vt:lpstr>Product and Process Improvements – at scale !! </vt:lpstr>
      <vt:lpstr>Build a Delivery Pipeline Leveraging Tools-As-a-Service </vt:lpstr>
      <vt:lpstr>Cognitive Analysis applied to our DevOps Journey</vt:lpstr>
      <vt:lpstr>What am I most excited about for the next year?</vt:lpstr>
      <vt:lpstr>PowerPoint Presentation</vt:lpstr>
      <vt:lpstr> Takeaways:</vt:lpstr>
      <vt:lpstr>Here is what we need help with</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A Journey</dc:title>
  <dc:creator>Michael Bueche</dc:creator>
  <cp:lastModifiedBy>Michael Bueche</cp:lastModifiedBy>
  <cp:revision>73</cp:revision>
  <dcterms:created xsi:type="dcterms:W3CDTF">2015-09-29T21:36:07Z</dcterms:created>
  <dcterms:modified xsi:type="dcterms:W3CDTF">2015-10-19T17:23:42Z</dcterms:modified>
</cp:coreProperties>
</file>